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4.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 id="2147483801" r:id="rId6"/>
    <p:sldMasterId id="2147483829" r:id="rId7"/>
    <p:sldMasterId id="2147483910" r:id="rId8"/>
    <p:sldMasterId id="2147483964" r:id="rId9"/>
    <p:sldMasterId id="2147483967" r:id="rId10"/>
  </p:sldMasterIdLst>
  <p:notesMasterIdLst>
    <p:notesMasterId r:id="rId23"/>
  </p:notesMasterIdLst>
  <p:sldIdLst>
    <p:sldId id="2134805122" r:id="rId11"/>
    <p:sldId id="2147479833" r:id="rId12"/>
    <p:sldId id="2147479819" r:id="rId13"/>
    <p:sldId id="2147479837" r:id="rId14"/>
    <p:sldId id="2147480018" r:id="rId15"/>
    <p:sldId id="2147478425" r:id="rId16"/>
    <p:sldId id="2147480027" r:id="rId17"/>
    <p:sldId id="2147480028" r:id="rId18"/>
    <p:sldId id="2147480029" r:id="rId19"/>
    <p:sldId id="2147480031" r:id="rId20"/>
    <p:sldId id="2147480032" r:id="rId21"/>
    <p:sldId id="214747999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B61403-8CBC-4D6A-8248-1263A5F44C71}">
          <p14:sldIdLst>
            <p14:sldId id="2134805122"/>
            <p14:sldId id="2147479833"/>
            <p14:sldId id="2147479819"/>
            <p14:sldId id="2147479837"/>
            <p14:sldId id="2147480018"/>
            <p14:sldId id="2147478425"/>
            <p14:sldId id="2147480027"/>
            <p14:sldId id="2147480028"/>
            <p14:sldId id="2147480029"/>
            <p14:sldId id="2147480031"/>
            <p14:sldId id="2147480032"/>
            <p14:sldId id="21474799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7B1A8"/>
    <a:srgbClr val="FFFFFF"/>
    <a:srgbClr val="008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42678-76D4-F645-BFDF-C899D8F9F5AA}" v="1" dt="2023-05-03T22:46:44.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 Benhamron" userId="95d2ecbe-20cd-4372-a096-9b82ea2dc5da" providerId="ADAL" clId="{763DA4EE-42DB-44B2-A2C2-E535616291B5}"/>
    <pc:docChg chg="addSld delSld modSld sldOrd addSection modSection">
      <pc:chgData name="Sara Benhamron" userId="95d2ecbe-20cd-4372-a096-9b82ea2dc5da" providerId="ADAL" clId="{763DA4EE-42DB-44B2-A2C2-E535616291B5}" dt="2023-03-14T17:46:51.358" v="37" actId="17846"/>
      <pc:docMkLst>
        <pc:docMk/>
      </pc:docMkLst>
      <pc:sldChg chg="modSp mod">
        <pc:chgData name="Sara Benhamron" userId="95d2ecbe-20cd-4372-a096-9b82ea2dc5da" providerId="ADAL" clId="{763DA4EE-42DB-44B2-A2C2-E535616291B5}" dt="2023-03-14T17:45:54.259" v="31" actId="20577"/>
        <pc:sldMkLst>
          <pc:docMk/>
          <pc:sldMk cId="1453445371" sldId="2134805122"/>
        </pc:sldMkLst>
        <pc:spChg chg="mod">
          <ac:chgData name="Sara Benhamron" userId="95d2ecbe-20cd-4372-a096-9b82ea2dc5da" providerId="ADAL" clId="{763DA4EE-42DB-44B2-A2C2-E535616291B5}" dt="2023-03-14T17:45:46.094" v="12" actId="20577"/>
          <ac:spMkLst>
            <pc:docMk/>
            <pc:sldMk cId="1453445371" sldId="2134805122"/>
            <ac:spMk id="10" creationId="{A1EC2A75-171A-6BCC-B71D-4E50DABE3CE0}"/>
          </ac:spMkLst>
        </pc:spChg>
        <pc:spChg chg="mod">
          <ac:chgData name="Sara Benhamron" userId="95d2ecbe-20cd-4372-a096-9b82ea2dc5da" providerId="ADAL" clId="{763DA4EE-42DB-44B2-A2C2-E535616291B5}" dt="2023-03-14T17:45:54.259" v="31" actId="20577"/>
          <ac:spMkLst>
            <pc:docMk/>
            <pc:sldMk cId="1453445371" sldId="2134805122"/>
            <ac:spMk id="12" creationId="{226AA0C7-D412-5134-AC63-6ACA4B36D72E}"/>
          </ac:spMkLst>
        </pc:spChg>
      </pc:sldChg>
      <pc:sldChg chg="ord">
        <pc:chgData name="Sara Benhamron" userId="95d2ecbe-20cd-4372-a096-9b82ea2dc5da" providerId="ADAL" clId="{763DA4EE-42DB-44B2-A2C2-E535616291B5}" dt="2023-03-14T17:46:28.408" v="33"/>
        <pc:sldMkLst>
          <pc:docMk/>
          <pc:sldMk cId="3016399513" sldId="2147479992"/>
        </pc:sldMkLst>
      </pc:sldChg>
      <pc:sldChg chg="new del">
        <pc:chgData name="Sara Benhamron" userId="95d2ecbe-20cd-4372-a096-9b82ea2dc5da" providerId="ADAL" clId="{763DA4EE-42DB-44B2-A2C2-E535616291B5}" dt="2023-03-14T17:46:43.526" v="35" actId="47"/>
        <pc:sldMkLst>
          <pc:docMk/>
          <pc:sldMk cId="1903155540" sldId="2147479993"/>
        </pc:sldMkLst>
      </pc:sldChg>
    </pc:docChg>
  </pc:docChgLst>
  <pc:docChgLst>
    <pc:chgData name="Sara Benhamron" userId="95d2ecbe-20cd-4372-a096-9b82ea2dc5da" providerId="ADAL" clId="{C7A6BC3A-969E-4B38-800F-8B8E15587856}"/>
    <pc:docChg chg="undo custSel addSld delSld modSld sldOrd delSection modSection">
      <pc:chgData name="Sara Benhamron" userId="95d2ecbe-20cd-4372-a096-9b82ea2dc5da" providerId="ADAL" clId="{C7A6BC3A-969E-4B38-800F-8B8E15587856}" dt="2023-04-04T23:13:55.114" v="25" actId="20577"/>
      <pc:docMkLst>
        <pc:docMk/>
      </pc:docMkLst>
      <pc:sldChg chg="modNotesTx">
        <pc:chgData name="Sara Benhamron" userId="95d2ecbe-20cd-4372-a096-9b82ea2dc5da" providerId="ADAL" clId="{C7A6BC3A-969E-4B38-800F-8B8E15587856}" dt="2023-04-04T23:13:03.624" v="12" actId="20577"/>
        <pc:sldMkLst>
          <pc:docMk/>
          <pc:sldMk cId="1453445371" sldId="2134805122"/>
        </pc:sldMkLst>
      </pc:sldChg>
      <pc:sldChg chg="del">
        <pc:chgData name="Sara Benhamron" userId="95d2ecbe-20cd-4372-a096-9b82ea2dc5da" providerId="ADAL" clId="{C7A6BC3A-969E-4B38-800F-8B8E15587856}" dt="2023-04-04T23:12:23.487" v="5" actId="47"/>
        <pc:sldMkLst>
          <pc:docMk/>
          <pc:sldMk cId="1260302815" sldId="2147478120"/>
        </pc:sldMkLst>
      </pc:sldChg>
      <pc:sldChg chg="del">
        <pc:chgData name="Sara Benhamron" userId="95d2ecbe-20cd-4372-a096-9b82ea2dc5da" providerId="ADAL" clId="{C7A6BC3A-969E-4B38-800F-8B8E15587856}" dt="2023-04-04T23:12:29.130" v="6" actId="47"/>
        <pc:sldMkLst>
          <pc:docMk/>
          <pc:sldMk cId="449230109" sldId="2147479114"/>
        </pc:sldMkLst>
      </pc:sldChg>
      <pc:sldChg chg="modNotesTx">
        <pc:chgData name="Sara Benhamron" userId="95d2ecbe-20cd-4372-a096-9b82ea2dc5da" providerId="ADAL" clId="{C7A6BC3A-969E-4B38-800F-8B8E15587856}" dt="2023-04-04T23:13:55.114" v="25" actId="20577"/>
        <pc:sldMkLst>
          <pc:docMk/>
          <pc:sldMk cId="2722501186" sldId="2147479833"/>
        </pc:sldMkLst>
      </pc:sldChg>
      <pc:sldChg chg="del">
        <pc:chgData name="Sara Benhamron" userId="95d2ecbe-20cd-4372-a096-9b82ea2dc5da" providerId="ADAL" clId="{C7A6BC3A-969E-4B38-800F-8B8E15587856}" dt="2023-04-04T23:12:31.083" v="7" actId="47"/>
        <pc:sldMkLst>
          <pc:docMk/>
          <pc:sldMk cId="2304265951" sldId="2147479896"/>
        </pc:sldMkLst>
      </pc:sldChg>
      <pc:sldChg chg="del">
        <pc:chgData name="Sara Benhamron" userId="95d2ecbe-20cd-4372-a096-9b82ea2dc5da" providerId="ADAL" clId="{C7A6BC3A-969E-4B38-800F-8B8E15587856}" dt="2023-04-04T23:12:31.948" v="8" actId="47"/>
        <pc:sldMkLst>
          <pc:docMk/>
          <pc:sldMk cId="1735161240" sldId="2147479897"/>
        </pc:sldMkLst>
      </pc:sldChg>
      <pc:sldChg chg="del">
        <pc:chgData name="Sara Benhamron" userId="95d2ecbe-20cd-4372-a096-9b82ea2dc5da" providerId="ADAL" clId="{C7A6BC3A-969E-4B38-800F-8B8E15587856}" dt="2023-04-04T23:12:32.554" v="9" actId="47"/>
        <pc:sldMkLst>
          <pc:docMk/>
          <pc:sldMk cId="521192631" sldId="2147479903"/>
        </pc:sldMkLst>
      </pc:sldChg>
      <pc:sldChg chg="del">
        <pc:chgData name="Sara Benhamron" userId="95d2ecbe-20cd-4372-a096-9b82ea2dc5da" providerId="ADAL" clId="{C7A6BC3A-969E-4B38-800F-8B8E15587856}" dt="2023-04-04T23:12:33.291" v="10" actId="47"/>
        <pc:sldMkLst>
          <pc:docMk/>
          <pc:sldMk cId="2828247009" sldId="2147479910"/>
        </pc:sldMkLst>
      </pc:sldChg>
      <pc:sldChg chg="delSp ord modNotesTx">
        <pc:chgData name="Sara Benhamron" userId="95d2ecbe-20cd-4372-a096-9b82ea2dc5da" providerId="ADAL" clId="{C7A6BC3A-969E-4B38-800F-8B8E15587856}" dt="2023-04-04T23:13:41.568" v="22"/>
        <pc:sldMkLst>
          <pc:docMk/>
          <pc:sldMk cId="3016399513" sldId="2147479992"/>
        </pc:sldMkLst>
        <pc:picChg chg="del">
          <ac:chgData name="Sara Benhamron" userId="95d2ecbe-20cd-4372-a096-9b82ea2dc5da" providerId="ADAL" clId="{C7A6BC3A-969E-4B38-800F-8B8E15587856}" dt="2023-04-04T23:10:37.588" v="0"/>
          <ac:picMkLst>
            <pc:docMk/>
            <pc:sldMk cId="3016399513" sldId="2147479992"/>
            <ac:picMk id="2" creationId="{C8240A1E-AE2A-4D8B-FB30-16663521DE36}"/>
          </ac:picMkLst>
        </pc:picChg>
        <pc:picChg chg="del">
          <ac:chgData name="Sara Benhamron" userId="95d2ecbe-20cd-4372-a096-9b82ea2dc5da" providerId="ADAL" clId="{C7A6BC3A-969E-4B38-800F-8B8E15587856}" dt="2023-04-04T23:10:43.071" v="1"/>
          <ac:picMkLst>
            <pc:docMk/>
            <pc:sldMk cId="3016399513" sldId="2147479992"/>
            <ac:picMk id="3" creationId="{ABC9EA62-5044-5FC1-EE90-4B084F846D01}"/>
          </ac:picMkLst>
        </pc:picChg>
      </pc:sldChg>
      <pc:sldChg chg="add">
        <pc:chgData name="Sara Benhamron" userId="95d2ecbe-20cd-4372-a096-9b82ea2dc5da" providerId="ADAL" clId="{C7A6BC3A-969E-4B38-800F-8B8E15587856}" dt="2023-04-04T23:11:10.532" v="2"/>
        <pc:sldMkLst>
          <pc:docMk/>
          <pc:sldMk cId="3140050409" sldId="2147480018"/>
        </pc:sldMkLst>
      </pc:sldChg>
      <pc:sldChg chg="add del">
        <pc:chgData name="Sara Benhamron" userId="95d2ecbe-20cd-4372-a096-9b82ea2dc5da" providerId="ADAL" clId="{C7A6BC3A-969E-4B38-800F-8B8E15587856}" dt="2023-04-04T23:11:27.208" v="4" actId="47"/>
        <pc:sldMkLst>
          <pc:docMk/>
          <pc:sldMk cId="212696638" sldId="2147480019"/>
        </pc:sldMkLst>
      </pc:sldChg>
    </pc:docChg>
  </pc:docChgLst>
  <pc:docChgLst>
    <pc:chgData name="Sara Benhamron" userId="95d2ecbe-20cd-4372-a096-9b82ea2dc5da" providerId="ADAL" clId="{DC19C8BF-5065-4208-A1DA-780B1EF427D2}"/>
    <pc:docChg chg="delSld modSection">
      <pc:chgData name="Sara Benhamron" userId="95d2ecbe-20cd-4372-a096-9b82ea2dc5da" providerId="ADAL" clId="{DC19C8BF-5065-4208-A1DA-780B1EF427D2}" dt="2023-05-02T15:35:45.148" v="0" actId="47"/>
      <pc:docMkLst>
        <pc:docMk/>
      </pc:docMkLst>
      <pc:sldChg chg="del">
        <pc:chgData name="Sara Benhamron" userId="95d2ecbe-20cd-4372-a096-9b82ea2dc5da" providerId="ADAL" clId="{DC19C8BF-5065-4208-A1DA-780B1EF427D2}" dt="2023-05-02T15:35:45.148" v="0" actId="47"/>
        <pc:sldMkLst>
          <pc:docMk/>
          <pc:sldMk cId="3938380161" sldId="2147480030"/>
        </pc:sldMkLst>
      </pc:sldChg>
    </pc:docChg>
  </pc:docChgLst>
  <pc:docChgLst>
    <pc:chgData name="Christian Thilmany" userId="a59e285a-084e-40f1-a333-f010079089c3" providerId="ADAL" clId="{D7B42678-76D4-F645-BFDF-C899D8F9F5AA}"/>
    <pc:docChg chg="modSld">
      <pc:chgData name="Christian Thilmany" userId="a59e285a-084e-40f1-a333-f010079089c3" providerId="ADAL" clId="{D7B42678-76D4-F645-BFDF-C899D8F9F5AA}" dt="2023-05-03T22:46:44.942" v="0"/>
      <pc:docMkLst>
        <pc:docMk/>
      </pc:docMkLst>
      <pc:sldChg chg="addSp modSp">
        <pc:chgData name="Christian Thilmany" userId="a59e285a-084e-40f1-a333-f010079089c3" providerId="ADAL" clId="{D7B42678-76D4-F645-BFDF-C899D8F9F5AA}" dt="2023-05-03T22:46:44.942" v="0"/>
        <pc:sldMkLst>
          <pc:docMk/>
          <pc:sldMk cId="1600991256" sldId="2147480027"/>
        </pc:sldMkLst>
        <pc:picChg chg="add mod">
          <ac:chgData name="Christian Thilmany" userId="a59e285a-084e-40f1-a333-f010079089c3" providerId="ADAL" clId="{D7B42678-76D4-F645-BFDF-C899D8F9F5AA}" dt="2023-05-03T22:46:44.942" v="0"/>
          <ac:picMkLst>
            <pc:docMk/>
            <pc:sldMk cId="1600991256" sldId="2147480027"/>
            <ac:picMk id="11" creationId="{C57ED8D6-9C59-8C19-A5D0-D687EAC980F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0AFA5-3E87-4041-9B79-CE6D5AAB43CD}" type="datetimeFigureOut">
              <a:rPr lang="en-US" smtClean="0"/>
              <a:t>5/3/23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4B420-682C-46CF-B9A5-702A3211CA84}" type="slidenum">
              <a:rPr lang="en-US" smtClean="0"/>
              <a:t>‹#›</a:t>
            </a:fld>
            <a:endParaRPr lang="en-US"/>
          </a:p>
        </p:txBody>
      </p:sp>
    </p:spTree>
    <p:extLst>
      <p:ext uri="{BB962C8B-B14F-4D97-AF65-F5344CB8AC3E}">
        <p14:creationId xmlns:p14="http://schemas.microsoft.com/office/powerpoint/2010/main" val="161569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1588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E713-0734-4776-BAA8-301CAA50C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812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3200">
                <a:solidFill>
                  <a:srgbClr val="000000"/>
                </a:solidFill>
                <a:effectLst/>
                <a:latin typeface="+mn-lt"/>
                <a:ea typeface="Segoe UI" panose="020B0502040204020203" pitchFamily="34" charset="0"/>
                <a:cs typeface="Times New Roman" panose="02020603050405020304" pitchFamily="18" charset="0"/>
              </a:rPr>
              <a:t>Let’s walk through a few potential starting points. </a:t>
            </a:r>
            <a:endParaRPr lang="en-US" sz="32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3200">
                <a:solidFill>
                  <a:srgbClr val="000000"/>
                </a:solidFill>
                <a:effectLst/>
                <a:latin typeface="+mn-lt"/>
                <a:ea typeface="Segoe UI" panose="020B0502040204020203" pitchFamily="34" charset="0"/>
                <a:cs typeface="Times New Roman" panose="02020603050405020304" pitchFamily="18" charset="0"/>
              </a:rPr>
              <a:t> </a:t>
            </a:r>
            <a:endParaRPr lang="en-US" sz="3200">
              <a:effectLst/>
              <a:latin typeface="+mn-lt"/>
              <a:ea typeface="Calibri" panose="020F0502020204030204" pitchFamily="34" charset="0"/>
              <a:cs typeface="Times New Roman" panose="02020603050405020304" pitchFamily="18" charset="0"/>
            </a:endParaRPr>
          </a:p>
          <a:p>
            <a:r>
              <a:rPr lang="en-US" sz="3200">
                <a:solidFill>
                  <a:srgbClr val="000000"/>
                </a:solidFill>
                <a:effectLst/>
                <a:latin typeface="+mn-lt"/>
                <a:ea typeface="Segoe UI" panose="020B0502040204020203" pitchFamily="34" charset="0"/>
              </a:rPr>
              <a:t>We’re so excited Azure Open AI, and hope you are too! </a:t>
            </a:r>
            <a:r>
              <a:rPr lang="en-US" sz="3200" i="0">
                <a:latin typeface="+mn-lt"/>
              </a:rPr>
              <a:t>Over to you Sara</a:t>
            </a:r>
          </a:p>
          <a:p>
            <a:endParaRPr lang="en-US" sz="3200">
              <a:latin typeface="+mn-lt"/>
            </a:endParaRPr>
          </a:p>
          <a:p>
            <a:r>
              <a:rPr lang="en-US" sz="3200" i="1">
                <a:effectLst/>
                <a:highlight>
                  <a:srgbClr val="FFFF00"/>
                </a:highlight>
                <a:latin typeface="+mn-lt"/>
              </a:rPr>
              <a:t>Sara can close</a:t>
            </a:r>
            <a:endParaRPr lang="en-US" sz="3200" i="1">
              <a:highlight>
                <a:srgbClr val="FFFF00"/>
              </a:highlight>
              <a:latin typeface="+mn-lt"/>
            </a:endParaRPr>
          </a:p>
          <a:p>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06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first cover what Microsoft’s relationship is with </a:t>
            </a:r>
            <a:r>
              <a:rPr lang="en-US" err="1"/>
              <a:t>OpenAI</a:t>
            </a:r>
            <a:r>
              <a:rPr lang="en-US"/>
              <a:t>, introduce Azure </a:t>
            </a:r>
            <a:r>
              <a:rPr lang="en-US" err="1"/>
              <a:t>OpenAI</a:t>
            </a:r>
            <a:r>
              <a:rPr lang="en-US"/>
              <a:t> service and also share a few dominant use cases within Financial Service in each vertical. The objective is seed these use cases to help you scout for new FSI solution candidates that we can have downstream 1on1 envisioning sessions with you.</a:t>
            </a:r>
          </a:p>
          <a:p>
            <a:endParaRPr lang="en-US"/>
          </a:p>
          <a:p>
            <a:r>
              <a:rPr lang="en-US"/>
              <a:t>As you all might know, </a:t>
            </a:r>
            <a:r>
              <a:rPr lang="en-US" err="1"/>
              <a:t>OpenAI</a:t>
            </a:r>
            <a:r>
              <a:rPr lang="en-US"/>
              <a:t> is a research lab. Microsoft has heavily invested in it as well. </a:t>
            </a:r>
          </a:p>
          <a:p>
            <a:r>
              <a:rPr lang="en-US" err="1"/>
              <a:t>OpenAI</a:t>
            </a:r>
            <a:r>
              <a:rPr lang="en-US"/>
              <a:t> consists of a team of researchers and engineers dedicated to advancing artificial intelligence in a way that it benefits humanity as a whole. Their mission snuggly fits with the Microsoft’s mission of empowering every person and organization on the planet to achieve more.</a:t>
            </a:r>
          </a:p>
          <a:p>
            <a:endParaRPr lang="en-US" b="0" i="0">
              <a:solidFill>
                <a:srgbClr val="374151"/>
              </a:solidFill>
              <a:effectLst/>
              <a:latin typeface="Söhne"/>
            </a:endParaRPr>
          </a:p>
          <a:p>
            <a:r>
              <a:rPr lang="en-US" b="0" i="0" err="1">
                <a:solidFill>
                  <a:srgbClr val="374151"/>
                </a:solidFill>
                <a:effectLst/>
                <a:latin typeface="Söhne"/>
              </a:rPr>
              <a:t>OpenAI</a:t>
            </a:r>
            <a:r>
              <a:rPr lang="en-US" b="0" i="0">
                <a:solidFill>
                  <a:srgbClr val="374151"/>
                </a:solidFill>
                <a:effectLst/>
                <a:latin typeface="Söhne"/>
              </a:rPr>
              <a:t> conducts research across various fields of AI, including </a:t>
            </a:r>
          </a:p>
          <a:p>
            <a:pPr marL="228600" indent="-228600">
              <a:buAutoNum type="arabicParenR"/>
            </a:pPr>
            <a:r>
              <a:rPr lang="en-US" b="0" i="0">
                <a:solidFill>
                  <a:srgbClr val="374151"/>
                </a:solidFill>
                <a:effectLst/>
                <a:latin typeface="Söhne"/>
              </a:rPr>
              <a:t>Natural language processing (NLP) models such as GPT-3, which can generate human-like text, answer questions, and perform a wide range of language tasks</a:t>
            </a:r>
          </a:p>
          <a:p>
            <a:pPr marL="228600" indent="-228600">
              <a:buAutoNum type="arabicParenR"/>
            </a:pPr>
            <a:r>
              <a:rPr lang="en-US" b="0" i="0">
                <a:solidFill>
                  <a:srgbClr val="374151"/>
                </a:solidFill>
                <a:effectLst/>
                <a:latin typeface="Söhne"/>
              </a:rPr>
              <a:t>Computer Vision - algorithms that can recognize and understand visual data such as images and videos.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0" i="0">
                <a:solidFill>
                  <a:srgbClr val="374151"/>
                </a:solidFill>
                <a:effectLst/>
                <a:latin typeface="Söhne"/>
              </a:rPr>
              <a:t>Robotics - intelligent robotics systems that can learn from human demonstrations and perform complex tasks in the real world.</a:t>
            </a:r>
          </a:p>
          <a:p>
            <a:pPr marL="228600" indent="-228600">
              <a:buAutoNum type="arabicParenR"/>
            </a:pPr>
            <a:r>
              <a:rPr lang="en-US" b="0" i="0">
                <a:solidFill>
                  <a:srgbClr val="374151"/>
                </a:solidFill>
                <a:effectLst/>
                <a:latin typeface="Söhne"/>
              </a:rPr>
              <a:t>Reinforcement Learning - a form of machine learning that involves training agents to make decisions based on rewards and punishments, to create intelligent systems that can learn from experience.</a:t>
            </a:r>
          </a:p>
          <a:p>
            <a:endParaRPr lang="en-US"/>
          </a:p>
          <a:p>
            <a:endParaRPr lang="en-US"/>
          </a:p>
        </p:txBody>
      </p:sp>
      <p:sp>
        <p:nvSpPr>
          <p:cNvPr id="4" name="Header Placeholder 3"/>
          <p:cNvSpPr>
            <a:spLocks noGrp="1"/>
          </p:cNvSpPr>
          <p:nvPr>
            <p:ph type="hdr" sz="quarter" idx="10"/>
          </p:nvPr>
        </p:nvSpPr>
        <p:spPr/>
        <p:txBody>
          <a:bodyPr/>
          <a:lstStyle/>
          <a:p>
            <a:pPr marL="0" marR="0" lvl="0" indent="0" algn="l" defTabSz="93320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3273"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5/3/23 4:02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320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320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80572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61616"/>
                </a:solidFill>
                <a:effectLst/>
                <a:latin typeface="Segoe UI" panose="020B0502040204020203" pitchFamily="34" charset="0"/>
              </a:rPr>
              <a:t>What is Azure </a:t>
            </a:r>
            <a:r>
              <a:rPr lang="en-US" b="0" i="0" err="1">
                <a:solidFill>
                  <a:srgbClr val="161616"/>
                </a:solidFill>
                <a:effectLst/>
                <a:latin typeface="Segoe UI" panose="020B0502040204020203" pitchFamily="34" charset="0"/>
              </a:rPr>
              <a:t>OpenAI</a:t>
            </a:r>
            <a:r>
              <a:rPr lang="en-US" b="0" i="0">
                <a:solidFill>
                  <a:srgbClr val="161616"/>
                </a:solidFill>
                <a:effectLst/>
                <a:latin typeface="Segoe UI" panose="020B0502040204020203" pitchFamily="34" charset="0"/>
              </a:rPr>
              <a:t> Service?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374151"/>
                </a:solidFill>
                <a:effectLst/>
                <a:latin typeface="Söhne"/>
              </a:rPr>
              <a:t>Azure </a:t>
            </a:r>
            <a:r>
              <a:rPr lang="en-US" b="0" i="0" err="1">
                <a:solidFill>
                  <a:srgbClr val="374151"/>
                </a:solidFill>
                <a:effectLst/>
                <a:latin typeface="Söhne"/>
              </a:rPr>
              <a:t>OpenAI</a:t>
            </a:r>
            <a:r>
              <a:rPr lang="en-US" b="0" i="0">
                <a:solidFill>
                  <a:srgbClr val="374151"/>
                </a:solidFill>
                <a:effectLst/>
                <a:latin typeface="Söhne"/>
              </a:rPr>
              <a:t> is a combination of two technologies - Microsoft Azure and </a:t>
            </a:r>
            <a:r>
              <a:rPr lang="en-US" b="0" i="0" err="1">
                <a:solidFill>
                  <a:srgbClr val="374151"/>
                </a:solidFill>
                <a:effectLst/>
                <a:latin typeface="Söhne"/>
              </a:rPr>
              <a:t>OpenAI</a:t>
            </a:r>
            <a:r>
              <a:rPr lang="en-US" b="0" i="0">
                <a:solidFill>
                  <a:srgbClr val="374151"/>
                </a:solidFill>
                <a:effectLst/>
                <a:latin typeface="Söhne"/>
              </a:rPr>
              <a:t> with the objective of </a:t>
            </a:r>
            <a:r>
              <a:rPr lang="en-US" b="1" i="0">
                <a:solidFill>
                  <a:srgbClr val="374151"/>
                </a:solidFill>
                <a:effectLst/>
                <a:latin typeface="Söhne"/>
              </a:rPr>
              <a:t>building enterprise-grade applications.</a:t>
            </a:r>
            <a:endParaRPr lang="en-US" b="1" i="0">
              <a:solidFill>
                <a:srgbClr val="161616"/>
              </a:solidFill>
              <a:effectLst/>
              <a:latin typeface="Segoe UI" panose="020B0502040204020203" pitchFamily="34" charset="0"/>
            </a:endParaRPr>
          </a:p>
          <a:p>
            <a:pPr algn="l"/>
            <a:endParaRPr lang="en-US" b="0" i="0">
              <a:solidFill>
                <a:srgbClr val="161616"/>
              </a:solidFill>
              <a:effectLst/>
              <a:latin typeface="Segoe UI" panose="020B0502040204020203" pitchFamily="34" charset="0"/>
            </a:endParaRPr>
          </a:p>
          <a:p>
            <a:pPr algn="l"/>
            <a:r>
              <a:rPr lang="en-US" b="0" i="0">
                <a:solidFill>
                  <a:srgbClr val="161616"/>
                </a:solidFill>
                <a:effectLst/>
                <a:latin typeface="Segoe UI" panose="020B0502040204020203" pitchFamily="34" charset="0"/>
              </a:rPr>
              <a:t>Based on the partnership with </a:t>
            </a:r>
            <a:r>
              <a:rPr lang="en-US" b="0" i="0" err="1">
                <a:solidFill>
                  <a:srgbClr val="161616"/>
                </a:solidFill>
                <a:effectLst/>
                <a:latin typeface="Segoe UI" panose="020B0502040204020203" pitchFamily="34" charset="0"/>
              </a:rPr>
              <a:t>OpenAI</a:t>
            </a:r>
            <a:r>
              <a:rPr lang="en-US" b="0" i="0">
                <a:solidFill>
                  <a:srgbClr val="161616"/>
                </a:solidFill>
                <a:effectLst/>
                <a:latin typeface="Segoe UI" panose="020B0502040204020203" pitchFamily="34" charset="0"/>
              </a:rPr>
              <a:t>, Microsoft is delivering on three main goals:</a:t>
            </a:r>
          </a:p>
          <a:p>
            <a:pPr algn="l">
              <a:buFont typeface="Arial" panose="020B0604020202020204" pitchFamily="34" charset="0"/>
              <a:buNone/>
            </a:pPr>
            <a:r>
              <a:rPr lang="en-US" b="0" i="0">
                <a:solidFill>
                  <a:srgbClr val="161616"/>
                </a:solidFill>
                <a:effectLst/>
                <a:latin typeface="Segoe UI" panose="020B0502040204020203" pitchFamily="34" charset="0"/>
              </a:rPr>
              <a:t>1) To utilize Azure's infrastructure, including </a:t>
            </a:r>
            <a:r>
              <a:rPr lang="en-US" b="1" i="0">
                <a:solidFill>
                  <a:srgbClr val="161616"/>
                </a:solidFill>
                <a:effectLst/>
                <a:latin typeface="Segoe UI" panose="020B0502040204020203" pitchFamily="34" charset="0"/>
              </a:rPr>
              <a:t>security (</a:t>
            </a:r>
            <a:r>
              <a:rPr lang="en-US" b="0" i="0">
                <a:solidFill>
                  <a:srgbClr val="161616"/>
                </a:solidFill>
                <a:effectLst/>
                <a:latin typeface="Segoe UI" panose="020B0502040204020203" pitchFamily="34" charset="0"/>
              </a:rPr>
              <a:t>private networking</a:t>
            </a:r>
            <a:r>
              <a:rPr lang="en-US" b="1" i="0">
                <a:solidFill>
                  <a:srgbClr val="161616"/>
                </a:solidFill>
                <a:effectLst/>
                <a:latin typeface="Segoe UI" panose="020B0502040204020203" pitchFamily="34" charset="0"/>
              </a:rPr>
              <a:t>) as well as compliance, and regional availability</a:t>
            </a:r>
            <a:r>
              <a:rPr lang="en-US" b="0" i="0">
                <a:solidFill>
                  <a:srgbClr val="161616"/>
                </a:solidFill>
                <a:effectLst/>
                <a:latin typeface="Segoe UI" panose="020B0502040204020203" pitchFamily="34" charset="0"/>
              </a:rPr>
              <a:t>, to help our partners &amp; customers build enterprise-grade applications.</a:t>
            </a:r>
          </a:p>
          <a:p>
            <a:pPr algn="l">
              <a:buFont typeface="Arial" panose="020B0604020202020204" pitchFamily="34" charset="0"/>
              <a:buNone/>
            </a:pPr>
            <a:r>
              <a:rPr lang="en-US" b="0" i="0">
                <a:solidFill>
                  <a:srgbClr val="161616"/>
                </a:solidFill>
                <a:effectLst/>
                <a:latin typeface="Segoe UI" panose="020B0502040204020203" pitchFamily="34" charset="0"/>
              </a:rPr>
              <a:t>2) To deploy </a:t>
            </a:r>
            <a:r>
              <a:rPr lang="en-US" b="0" i="0" err="1">
                <a:solidFill>
                  <a:srgbClr val="161616"/>
                </a:solidFill>
                <a:effectLst/>
                <a:latin typeface="Segoe UI" panose="020B0502040204020203" pitchFamily="34" charset="0"/>
              </a:rPr>
              <a:t>OpenAI</a:t>
            </a:r>
            <a:r>
              <a:rPr lang="en-US" b="0" i="0">
                <a:solidFill>
                  <a:srgbClr val="161616"/>
                </a:solidFill>
                <a:effectLst/>
                <a:latin typeface="Segoe UI" panose="020B0502040204020203" pitchFamily="34" charset="0"/>
              </a:rPr>
              <a:t> AI model capabilities across Microsoft products, including and beyond Azure AI products.</a:t>
            </a:r>
          </a:p>
          <a:p>
            <a:pPr algn="l">
              <a:buFont typeface="Arial" panose="020B0604020202020204" pitchFamily="34" charset="0"/>
              <a:buNone/>
            </a:pPr>
            <a:r>
              <a:rPr lang="en-US" b="0" i="0">
                <a:solidFill>
                  <a:srgbClr val="161616"/>
                </a:solidFill>
                <a:effectLst/>
                <a:latin typeface="Segoe UI" panose="020B0502040204020203" pitchFamily="34" charset="0"/>
              </a:rPr>
              <a:t>3)To use Azure to power all of </a:t>
            </a:r>
            <a:r>
              <a:rPr lang="en-US" b="0" i="0" err="1">
                <a:solidFill>
                  <a:srgbClr val="161616"/>
                </a:solidFill>
                <a:effectLst/>
                <a:latin typeface="Segoe UI" panose="020B0502040204020203" pitchFamily="34" charset="0"/>
              </a:rPr>
              <a:t>OpenAI's</a:t>
            </a:r>
            <a:r>
              <a:rPr lang="en-US" b="0" i="0">
                <a:solidFill>
                  <a:srgbClr val="161616"/>
                </a:solidFill>
                <a:effectLst/>
                <a:latin typeface="Segoe UI" panose="020B0502040204020203" pitchFamily="34" charset="0"/>
              </a:rPr>
              <a:t> workloads.</a:t>
            </a:r>
            <a:endParaRPr lang="en-US" b="0" i="0">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61616"/>
                </a:solidFill>
                <a:effectLst/>
                <a:latin typeface="Segoe UI" panose="020B0502040204020203" pitchFamily="34" charset="0"/>
              </a:rPr>
              <a:t>Models include: GPT-3, Codex, and DALL-E and </a:t>
            </a:r>
            <a:r>
              <a:rPr lang="en-US" b="0" i="0" err="1">
                <a:solidFill>
                  <a:srgbClr val="161616"/>
                </a:solidFill>
                <a:effectLst/>
                <a:latin typeface="Segoe UI" panose="020B0502040204020203" pitchFamily="34" charset="0"/>
              </a:rPr>
              <a:t>ChatGPT</a:t>
            </a:r>
            <a:r>
              <a:rPr lang="en-US" b="0" i="0">
                <a:solidFill>
                  <a:srgbClr val="161616"/>
                </a:solidFill>
                <a:effectLst/>
                <a:latin typeface="Segoe UI" panose="020B0502040204020203" pitchFamily="34" charset="0"/>
              </a:rPr>
              <a:t> coming soon. These models can be easily adapted to your specific task including but not limited to content generation, summarization, semantic search, and natural language to code translation.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Söhne"/>
              </a:rPr>
              <a:t>The solutions are deployed to your Azure Subscription</a:t>
            </a:r>
          </a:p>
          <a:p>
            <a:pPr algn="l">
              <a:buFont typeface="Arial" panose="020B0604020202020204" pitchFamily="34" charset="0"/>
              <a:buChar char="•"/>
            </a:pPr>
            <a:r>
              <a:rPr lang="en-US" b="0" i="0">
                <a:effectLst/>
                <a:latin typeface="Söhne"/>
              </a:rPr>
              <a:t>A wide range of </a:t>
            </a:r>
            <a:r>
              <a:rPr lang="en-US" b="1" i="0">
                <a:effectLst/>
                <a:latin typeface="Söhne"/>
              </a:rPr>
              <a:t>pre-trained AI models</a:t>
            </a:r>
            <a:r>
              <a:rPr lang="en-US" b="0" i="0">
                <a:effectLst/>
                <a:latin typeface="Söhne"/>
              </a:rPr>
              <a:t>: Developers can access and use pre-trained AI models developed by </a:t>
            </a:r>
            <a:r>
              <a:rPr lang="en-US" b="0" i="0" err="1">
                <a:effectLst/>
                <a:latin typeface="Söhne"/>
              </a:rPr>
              <a:t>OpenAI</a:t>
            </a:r>
            <a:r>
              <a:rPr lang="en-US" b="0" i="0">
                <a:effectLst/>
                <a:latin typeface="Söhne"/>
              </a:rPr>
              <a:t>, such as GPT-3, to add advanced capabilities to their applications.</a:t>
            </a:r>
          </a:p>
          <a:p>
            <a:pPr algn="l">
              <a:buFont typeface="Arial" panose="020B0604020202020204" pitchFamily="34" charset="0"/>
              <a:buChar char="•"/>
            </a:pPr>
            <a:r>
              <a:rPr lang="en-US" b="0" i="0">
                <a:effectLst/>
                <a:latin typeface="Söhne"/>
              </a:rPr>
              <a:t>Tools for </a:t>
            </a:r>
            <a:r>
              <a:rPr lang="en-US" b="1" i="0">
                <a:effectLst/>
                <a:latin typeface="Söhne"/>
              </a:rPr>
              <a:t>fine-tuning models</a:t>
            </a:r>
            <a:r>
              <a:rPr lang="en-US" b="0" i="0">
                <a:effectLst/>
                <a:latin typeface="Söhne"/>
              </a:rPr>
              <a:t>: Developers can fine-tune pre-trained models to adapt them to specific use cases, such as natural language understanding or computer vision.</a:t>
            </a:r>
          </a:p>
          <a:p>
            <a:pPr algn="l">
              <a:buFont typeface="Arial" panose="020B0604020202020204" pitchFamily="34" charset="0"/>
              <a:buChar char="•"/>
            </a:pPr>
            <a:r>
              <a:rPr lang="en-US" b="1" i="0">
                <a:effectLst/>
                <a:latin typeface="Söhne"/>
              </a:rPr>
              <a:t>APIs for interacting with the models: </a:t>
            </a:r>
            <a:r>
              <a:rPr lang="en-US" b="0" i="0">
                <a:effectLst/>
                <a:latin typeface="Söhne"/>
              </a:rPr>
              <a:t>The service provides a simple, consistent API for interacting with the models, which makes it easy for developers to integrate the models into their applications.</a:t>
            </a:r>
          </a:p>
          <a:p>
            <a:pPr algn="l">
              <a:buFont typeface="Arial" panose="020B0604020202020204" pitchFamily="34" charset="0"/>
              <a:buChar char="•"/>
            </a:pPr>
            <a:r>
              <a:rPr lang="en-US" b="1" i="0">
                <a:effectLst/>
                <a:latin typeface="Söhne"/>
              </a:rPr>
              <a:t>Scalability and reliability: </a:t>
            </a:r>
            <a:r>
              <a:rPr lang="en-US" b="0" i="0">
                <a:effectLst/>
                <a:latin typeface="Söhne"/>
              </a:rPr>
              <a:t>The service is built on Azure, which means that it can scale to handle large amounts of data and traffic and is highly available and reliable.</a:t>
            </a:r>
          </a:p>
          <a:p>
            <a:pPr algn="l">
              <a:buFont typeface="Arial" panose="020B0604020202020204" pitchFamily="34" charset="0"/>
              <a:buChar char="•"/>
            </a:pPr>
            <a:r>
              <a:rPr lang="en-US" b="1" i="0">
                <a:effectLst/>
                <a:latin typeface="Söhne"/>
              </a:rPr>
              <a:t>Security and compliance: </a:t>
            </a:r>
            <a:r>
              <a:rPr lang="en-US" b="0" i="0">
                <a:effectLst/>
                <a:latin typeface="Söhne"/>
              </a:rPr>
              <a:t>The service is designed to </a:t>
            </a:r>
            <a:r>
              <a:rPr lang="en-US" b="1" i="0">
                <a:effectLst/>
                <a:latin typeface="Söhne"/>
              </a:rPr>
              <a:t>meet a wide range of security and compliance requirements, and is built on Azure, which provides a number of built-in security and compliance features.</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5/3/23 4:02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6170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2800">
              <a:solidFill>
                <a:srgbClr val="505050"/>
              </a:solidFill>
              <a:latin typeface="Segoe UI"/>
              <a:ea typeface="MS PGothic" panose="020B0600070205080204" pitchFamily="34" charset="-128"/>
              <a:cs typeface="Segoe U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A1EED5-3C8F-42DA-A5D6-86AB94B244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13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E713-0734-4776-BAA8-301CAA50C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184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E713-0734-4776-BAA8-301CAA50C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23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E713-0734-4776-BAA8-301CAA50C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50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E713-0734-4776-BAA8-301CAA50C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681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2E713-0734-4776-BAA8-301CAA50C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002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4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3.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69.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4.xml"/><Relationship Id="rId4" Type="http://schemas.openxmlformats.org/officeDocument/2006/relationships/image" Target="../media/image75.jpe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4.xml"/><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69.jpe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4.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Master" Target="../slideMasters/slideMaster5.xml"/><Relationship Id="rId4" Type="http://schemas.openxmlformats.org/officeDocument/2006/relationships/image" Target="../media/image75.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5.xml"/><Relationship Id="rId5" Type="http://schemas.openxmlformats.org/officeDocument/2006/relationships/image" Target="../media/image79.jpeg"/><Relationship Id="rId4" Type="http://schemas.openxmlformats.org/officeDocument/2006/relationships/image" Target="../media/image78.jpe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2.jpeg"/><Relationship Id="rId1" Type="http://schemas.openxmlformats.org/officeDocument/2006/relationships/slideMaster" Target="../slideMasters/slideMaster5.xml"/><Relationship Id="rId6" Type="http://schemas.openxmlformats.org/officeDocument/2006/relationships/image" Target="../media/image80.jpeg"/><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2.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40.jpe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58385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2220841719"/>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95576390"/>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784754607"/>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7265824"/>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32380232"/>
      </p:ext>
    </p:extLst>
  </p:cSld>
  <p:clrMapOvr>
    <a:masterClrMapping/>
  </p:clrMapOvr>
  <p:transition>
    <p:fade/>
  </p:transition>
  <p:hf hdr="0" ftr="0" dt="0"/>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8543678"/>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276181157"/>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2132190102"/>
      </p:ext>
    </p:extLst>
  </p:cSld>
  <p:clrMapOvr>
    <a:masterClrMapping/>
  </p:clrMapOvr>
  <p:transition>
    <p:fade/>
  </p:transition>
  <p:hf hdr="0" ftr="0" dt="0"/>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885957451"/>
      </p:ext>
    </p:extLst>
  </p:cSld>
  <p:clrMapOvr>
    <a:masterClrMapping/>
  </p:clrMapOvr>
  <p:transition>
    <p:fade/>
  </p:transition>
  <p:hf hdr="0" ftr="0" dt="0"/>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76701479"/>
      </p:ext>
    </p:extLst>
  </p:cSld>
  <p:clrMapOvr>
    <a:masterClrMapping/>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2189317183"/>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36665" y="4649144"/>
            <a:ext cx="3200400" cy="307777"/>
          </a:xfrm>
        </p:spPr>
        <p:txBody>
          <a:bodyPr lIns="0" tIns="0" rIns="0" bIns="0" anchor="t"/>
          <a:lstStyle>
            <a:lvl1pPr marL="0" indent="0">
              <a:lnSpc>
                <a:spcPct val="100000"/>
              </a:lnSpc>
              <a:spcBef>
                <a:spcPts val="0"/>
              </a:spcBef>
              <a:spcAft>
                <a:spcPts val="0"/>
              </a:spcAft>
              <a:buNone/>
              <a:defRPr sz="2000" b="0">
                <a:solidFill>
                  <a:schemeClr val="accent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4490109"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smtClean="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0" name="Text Placeholder 4"/>
          <p:cNvSpPr>
            <a:spLocks noGrp="1"/>
          </p:cNvSpPr>
          <p:nvPr>
            <p:ph type="body" sz="quarter" idx="13" hasCustomPrompt="1"/>
          </p:nvPr>
        </p:nvSpPr>
        <p:spPr>
          <a:xfrm>
            <a:off x="8337204"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63666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4484688"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2" name="Text Placeholder 4">
            <a:extLst>
              <a:ext uri="{FF2B5EF4-FFF2-40B4-BE49-F238E27FC236}">
                <a16:creationId xmlns:a16="http://schemas.microsoft.com/office/drawing/2014/main" id="{EDA8271B-710A-4BBA-A75C-BB8089933C4C}"/>
              </a:ext>
            </a:extLst>
          </p:cNvPr>
          <p:cNvSpPr>
            <a:spLocks noGrp="1"/>
          </p:cNvSpPr>
          <p:nvPr>
            <p:ph type="body" sz="quarter" idx="17" hasCustomPrompt="1"/>
          </p:nvPr>
        </p:nvSpPr>
        <p:spPr>
          <a:xfrm>
            <a:off x="835493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 name="Title 1">
            <a:extLst>
              <a:ext uri="{FF2B5EF4-FFF2-40B4-BE49-F238E27FC236}">
                <a16:creationId xmlns:a16="http://schemas.microsoft.com/office/drawing/2014/main" id="{2F98A358-C4D8-41FD-B044-0DF65139CDC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520367980"/>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826200444"/>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2483266814"/>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52741598"/>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46493595"/>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8030375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13863175"/>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1547967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57355414"/>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75691084"/>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8862621"/>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0645083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841019701"/>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19546233"/>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87557031"/>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3397120"/>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07896967"/>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7282954"/>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7463363"/>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89590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34250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47650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6018819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70024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982183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2728548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21064111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97747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68088"/>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217193"/>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4179615565"/>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 name="Text Box 3" descr="This is a copyright notice that should be included on the final slide.">
            <a:extLst>
              <a:ext uri="{FF2B5EF4-FFF2-40B4-BE49-F238E27FC236}">
                <a16:creationId xmlns:a16="http://schemas.microsoft.com/office/drawing/2014/main" id="{A6517C30-B3D0-368F-ED4E-661CE0AA22B0}"/>
              </a:ext>
            </a:extLst>
          </p:cNvPr>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6" name="Picture 5" descr="Microsoft Dynamics 365 logo, white text version">
            <a:extLst>
              <a:ext uri="{FF2B5EF4-FFF2-40B4-BE49-F238E27FC236}">
                <a16:creationId xmlns:a16="http://schemas.microsoft.com/office/drawing/2014/main" id="{AD1BB8DC-4766-6D4B-79DC-AB1BB8AB03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black">
          <a:xfrm>
            <a:off x="584200" y="585788"/>
            <a:ext cx="2891199" cy="292608"/>
          </a:xfrm>
          <a:prstGeom prst="rect">
            <a:avLst/>
          </a:prstGeom>
        </p:spPr>
      </p:pic>
      <p:pic>
        <p:nvPicPr>
          <p:cNvPr id="7" name="MS logo white - EMF" descr="Microsoft logo white text version">
            <a:extLst>
              <a:ext uri="{FF2B5EF4-FFF2-40B4-BE49-F238E27FC236}">
                <a16:creationId xmlns:a16="http://schemas.microsoft.com/office/drawing/2014/main" id="{958846D4-7F68-403B-4961-BE16BCD0F2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8" name="Text Box 3" descr="This is a copyright notice that should be included on the final slide.">
            <a:extLst>
              <a:ext uri="{FF2B5EF4-FFF2-40B4-BE49-F238E27FC236}">
                <a16:creationId xmlns:a16="http://schemas.microsoft.com/office/drawing/2014/main" id="{02267677-9260-AAAF-1964-85BA0791E435}"/>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338808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51876145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43185"/>
          </a:xfrm>
        </p:spPr>
        <p:txBody>
          <a:bodyPr/>
          <a:lstStyle/>
          <a:p>
            <a:r>
              <a:rPr lang="en-US"/>
              <a:t>Click to edit Master title style</a:t>
            </a:r>
          </a:p>
        </p:txBody>
      </p:sp>
      <p:sp>
        <p:nvSpPr>
          <p:cNvPr id="4" name="Text Placeholder 3"/>
          <p:cNvSpPr>
            <a:spLocks noGrp="1"/>
          </p:cNvSpPr>
          <p:nvPr>
            <p:ph type="body" sz="quarter" idx="10"/>
          </p:nvPr>
        </p:nvSpPr>
        <p:spPr>
          <a:xfrm>
            <a:off x="588263"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9" name="Text Placeholder 3">
            <a:extLst>
              <a:ext uri="{FF2B5EF4-FFF2-40B4-BE49-F238E27FC236}">
                <a16:creationId xmlns:a16="http://schemas.microsoft.com/office/drawing/2014/main" id="{83A62D90-AA40-4029-8545-32ED1317327A}"/>
              </a:ext>
            </a:extLst>
          </p:cNvPr>
          <p:cNvSpPr>
            <a:spLocks noGrp="1"/>
          </p:cNvSpPr>
          <p:nvPr>
            <p:ph type="body" sz="quarter" idx="11"/>
          </p:nvPr>
        </p:nvSpPr>
        <p:spPr>
          <a:xfrm>
            <a:off x="43939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10" name="Text Placeholder 3">
            <a:extLst>
              <a:ext uri="{FF2B5EF4-FFF2-40B4-BE49-F238E27FC236}">
                <a16:creationId xmlns:a16="http://schemas.microsoft.com/office/drawing/2014/main" id="{92D2AC45-1C55-4CB8-AD4A-B3A4D616CD5A}"/>
              </a:ext>
            </a:extLst>
          </p:cNvPr>
          <p:cNvSpPr>
            <a:spLocks noGrp="1"/>
          </p:cNvSpPr>
          <p:nvPr>
            <p:ph type="body" sz="quarter" idx="12"/>
          </p:nvPr>
        </p:nvSpPr>
        <p:spPr>
          <a:xfrm>
            <a:off x="81996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Tree>
    <p:extLst>
      <p:ext uri="{BB962C8B-B14F-4D97-AF65-F5344CB8AC3E}">
        <p14:creationId xmlns:p14="http://schemas.microsoft.com/office/powerpoint/2010/main" val="39882989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Azure Data All Hands">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EE0C23-C0DD-6E4A-9E72-11CB6C3AA833}"/>
              </a:ext>
            </a:extLst>
          </p:cNvPr>
          <p:cNvSpPr/>
          <p:nvPr userDrawn="1"/>
        </p:nvSpPr>
        <p:spPr bwMode="auto">
          <a:xfrm>
            <a:off x="5326063" y="0"/>
            <a:ext cx="6865937"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4" name="Graphic 3">
            <a:extLst>
              <a:ext uri="{FF2B5EF4-FFF2-40B4-BE49-F238E27FC236}">
                <a16:creationId xmlns:a16="http://schemas.microsoft.com/office/drawing/2014/main" id="{A57CF859-E00A-8047-B30C-E47B6D4BB41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1371" y="377371"/>
            <a:ext cx="6103257" cy="6103257"/>
          </a:xfrm>
          <a:prstGeom prst="rect">
            <a:avLst/>
          </a:prstGeom>
        </p:spPr>
      </p:pic>
      <p:sp>
        <p:nvSpPr>
          <p:cNvPr id="3" name="Rectangle 2">
            <a:extLst>
              <a:ext uri="{FF2B5EF4-FFF2-40B4-BE49-F238E27FC236}">
                <a16:creationId xmlns:a16="http://schemas.microsoft.com/office/drawing/2014/main" id="{4696F784-A615-2F41-93AA-8064D970D771}"/>
              </a:ext>
            </a:extLst>
          </p:cNvPr>
          <p:cNvSpPr/>
          <p:nvPr userDrawn="1"/>
        </p:nvSpPr>
        <p:spPr bwMode="auto">
          <a:xfrm>
            <a:off x="1" y="1"/>
            <a:ext cx="12192000" cy="6858000"/>
          </a:xfrm>
          <a:prstGeom prst="rect">
            <a:avLst/>
          </a:prstGeom>
          <a:gradFill>
            <a:gsLst>
              <a:gs pos="100000">
                <a:schemeClr val="accent1">
                  <a:alpha val="25000"/>
                </a:schemeClr>
              </a:gs>
              <a:gs pos="0">
                <a:schemeClr val="accent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10" name="Text Placeholder 4">
            <a:extLst>
              <a:ext uri="{FF2B5EF4-FFF2-40B4-BE49-F238E27FC236}">
                <a16:creationId xmlns:a16="http://schemas.microsoft.com/office/drawing/2014/main" id="{9971DF7F-2C6F-C047-87E6-01BCE692B33C}"/>
              </a:ext>
            </a:extLst>
          </p:cNvPr>
          <p:cNvSpPr>
            <a:spLocks noGrp="1"/>
          </p:cNvSpPr>
          <p:nvPr>
            <p:ph type="body" sz="quarter" idx="13" hasCustomPrompt="1"/>
          </p:nvPr>
        </p:nvSpPr>
        <p:spPr>
          <a:xfrm>
            <a:off x="582042" y="6088741"/>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Speaker title</a:t>
            </a:r>
          </a:p>
        </p:txBody>
      </p:sp>
      <p:pic>
        <p:nvPicPr>
          <p:cNvPr id="9" name="MS logo white - EMF" descr="Microsoft logo white text version">
            <a:extLst>
              <a:ext uri="{FF2B5EF4-FFF2-40B4-BE49-F238E27FC236}">
                <a16:creationId xmlns:a16="http://schemas.microsoft.com/office/drawing/2014/main" id="{34ABE124-0544-0C4D-9FCE-68AA16069F0C}"/>
              </a:ext>
            </a:extLst>
          </p:cNvPr>
          <p:cNvPicPr>
            <a:picLocks noChangeAspect="1"/>
          </p:cNvPicPr>
          <p:nvPr userDrawn="1"/>
        </p:nvPicPr>
        <p:blipFill>
          <a:blip r:embed="rId4"/>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1273219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075102F9-2CFB-46BF-BC3C-A96703DD75C1}"/>
              </a:ext>
            </a:extLst>
          </p:cNvPr>
          <p:cNvSpPr>
            <a:spLocks noGrp="1"/>
          </p:cNvSpPr>
          <p:nvPr>
            <p:ph type="body" sz="quarter" idx="10"/>
          </p:nvPr>
        </p:nvSpPr>
        <p:spPr>
          <a:xfrm>
            <a:off x="585216" y="2481810"/>
            <a:ext cx="4200525" cy="369332"/>
          </a:xfrm>
        </p:spPr>
        <p:txBody>
          <a:bodyPr/>
          <a:lstStyle>
            <a:lvl1pPr>
              <a:defRPr b="1"/>
            </a:lvl1pPr>
          </a:lstStyle>
          <a:p>
            <a:pPr lvl="0"/>
            <a:r>
              <a:rPr lang="en-US"/>
              <a:t>Click to edit</a:t>
            </a:r>
          </a:p>
        </p:txBody>
      </p:sp>
    </p:spTree>
    <p:extLst>
      <p:ext uri="{BB962C8B-B14F-4D97-AF65-F5344CB8AC3E}">
        <p14:creationId xmlns:p14="http://schemas.microsoft.com/office/powerpoint/2010/main" val="35735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4314883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222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422C2B03-43CA-4BF4-BC32-6E07148FA02C}"/>
              </a:ext>
            </a:extLst>
          </p:cNvPr>
          <p:cNvSpPr>
            <a:spLocks noGrp="1"/>
          </p:cNvSpPr>
          <p:nvPr>
            <p:ph type="body" sz="quarter" idx="12"/>
          </p:nvPr>
        </p:nvSpPr>
        <p:spPr>
          <a:xfrm>
            <a:off x="584200"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E709800F-452D-44A9-8F7F-451378BB6A6E}"/>
              </a:ext>
            </a:extLst>
          </p:cNvPr>
          <p:cNvSpPr>
            <a:spLocks noGrp="1"/>
          </p:cNvSpPr>
          <p:nvPr>
            <p:ph type="body" sz="quarter" idx="13"/>
          </p:nvPr>
        </p:nvSpPr>
        <p:spPr>
          <a:xfrm>
            <a:off x="4451381"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042B71B-5A92-420B-875F-26A43F5DC128}"/>
              </a:ext>
            </a:extLst>
          </p:cNvPr>
          <p:cNvSpPr>
            <a:spLocks noGrp="1"/>
          </p:cNvSpPr>
          <p:nvPr>
            <p:ph type="body" sz="quarter" idx="14"/>
          </p:nvPr>
        </p:nvSpPr>
        <p:spPr>
          <a:xfrm>
            <a:off x="8318562"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836BB9-5CD8-4C82-B170-72C69426F0D3}"/>
              </a:ext>
            </a:extLst>
          </p:cNvPr>
          <p:cNvSpPr>
            <a:spLocks noGrp="1"/>
          </p:cNvSpPr>
          <p:nvPr>
            <p:ph type="title"/>
          </p:nvPr>
        </p:nvSpPr>
        <p:spPr>
          <a:xfrm>
            <a:off x="588263" y="457200"/>
            <a:ext cx="11018520" cy="430887"/>
          </a:xfrm>
        </p:spPr>
        <p:txBody>
          <a:bodyPr/>
          <a:lstStyle>
            <a:lvl1pPr algn="ctr">
              <a:defRPr sz="2800">
                <a:gradFill>
                  <a:gsLst>
                    <a:gs pos="1250">
                      <a:schemeClr val="tx1"/>
                    </a:gs>
                    <a:gs pos="100000">
                      <a:schemeClr val="tx1"/>
                    </a:gs>
                  </a:gsLst>
                  <a:lin ang="5400000" scaled="0"/>
                </a:gradFill>
              </a:defRPr>
            </a:lvl1pPr>
          </a:lstStyle>
          <a:p>
            <a:r>
              <a:rPr lang="en-US"/>
              <a:t>Click to edit Master title style</a:t>
            </a:r>
          </a:p>
        </p:txBody>
      </p:sp>
      <p:sp>
        <p:nvSpPr>
          <p:cNvPr id="9" name="Text Placeholder 6">
            <a:extLst>
              <a:ext uri="{FF2B5EF4-FFF2-40B4-BE49-F238E27FC236}">
                <a16:creationId xmlns:a16="http://schemas.microsoft.com/office/drawing/2014/main" id="{A3CE8927-E3C1-420C-AB86-B08B02BA791B}"/>
              </a:ext>
            </a:extLst>
          </p:cNvPr>
          <p:cNvSpPr>
            <a:spLocks noGrp="1"/>
          </p:cNvSpPr>
          <p:nvPr>
            <p:ph type="body" sz="quarter" idx="11"/>
          </p:nvPr>
        </p:nvSpPr>
        <p:spPr>
          <a:xfrm>
            <a:off x="581595" y="1399095"/>
            <a:ext cx="11025188" cy="369332"/>
          </a:xfrm>
        </p:spPr>
        <p:txBody>
          <a:bodyPr/>
          <a:lstStyle>
            <a:lvl1pPr marL="0" indent="0" algn="ctr">
              <a:buNone/>
              <a:defRPr sz="2400">
                <a:solidFill>
                  <a:schemeClr val="accent2"/>
                </a:solidFill>
                <a:latin typeface="+mn-lt"/>
              </a:defRPr>
            </a:lvl1pPr>
          </a:lstStyle>
          <a:p>
            <a:pPr lvl="0"/>
            <a:r>
              <a:rPr lang="en-US"/>
              <a:t>Edit Master text styles</a:t>
            </a:r>
          </a:p>
        </p:txBody>
      </p:sp>
    </p:spTree>
    <p:extLst>
      <p:ext uri="{BB962C8B-B14F-4D97-AF65-F5344CB8AC3E}">
        <p14:creationId xmlns:p14="http://schemas.microsoft.com/office/powerpoint/2010/main" val="25109797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3672785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583406" y="2496065"/>
            <a:ext cx="5512594" cy="1538883"/>
          </a:xfrm>
        </p:spPr>
        <p:txBody>
          <a:bodyPr/>
          <a:lstStyle>
            <a:lvl1pPr>
              <a:defRPr sz="2000">
                <a:solidFill>
                  <a:schemeClr val="accent2"/>
                </a:solidFill>
              </a:defRPr>
            </a:lvl1pPr>
            <a:lvl2pPr>
              <a:spcBef>
                <a:spcPts val="600"/>
              </a:spcBef>
              <a:defRPr sz="1400"/>
            </a:lvl2pPr>
            <a:lvl3pPr>
              <a:spcBef>
                <a:spcPts val="600"/>
              </a:spcBef>
              <a:defRPr sz="1200"/>
            </a:lvl3pPr>
            <a:lvl4pPr>
              <a:defRPr sz="1100"/>
            </a:lvl4pPr>
            <a:lvl5pPr marL="285750" indent="-166688">
              <a:buClr>
                <a:schemeClr val="accent2"/>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C43E074-CEFD-4548-8A6D-7AC3ECA84EC6}"/>
              </a:ext>
            </a:extLst>
          </p:cNvPr>
          <p:cNvSpPr>
            <a:spLocks noGrp="1"/>
          </p:cNvSpPr>
          <p:nvPr>
            <p:ph type="title"/>
          </p:nvPr>
        </p:nvSpPr>
        <p:spPr/>
        <p:txBody>
          <a:bodyPr/>
          <a:lstStyle>
            <a:lvl1pPr algn="ctr">
              <a:defRPr/>
            </a:lvl1pPr>
          </a:lstStyle>
          <a:p>
            <a:r>
              <a:rPr lang="en-US"/>
              <a:t>Click to edit Master title style</a:t>
            </a:r>
          </a:p>
        </p:txBody>
      </p:sp>
      <p:sp>
        <p:nvSpPr>
          <p:cNvPr id="9" name="Text Placeholder 6">
            <a:extLst>
              <a:ext uri="{FF2B5EF4-FFF2-40B4-BE49-F238E27FC236}">
                <a16:creationId xmlns:a16="http://schemas.microsoft.com/office/drawing/2014/main" id="{FCEBB4CD-DCE2-479D-8069-308FA7F51E74}"/>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15579092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1111423"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CFB6410D-867A-4626-A44F-DD2F3BD59D60}"/>
              </a:ext>
            </a:extLst>
          </p:cNvPr>
          <p:cNvSpPr>
            <a:spLocks noGrp="1"/>
          </p:cNvSpPr>
          <p:nvPr>
            <p:ph type="body" sz="quarter" idx="13"/>
          </p:nvPr>
        </p:nvSpPr>
        <p:spPr>
          <a:xfrm>
            <a:off x="4819012"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8813D5C7-268F-4DD1-99C1-E4F4C9BBB888}"/>
              </a:ext>
            </a:extLst>
          </p:cNvPr>
          <p:cNvSpPr>
            <a:spLocks noGrp="1"/>
          </p:cNvSpPr>
          <p:nvPr>
            <p:ph type="body" sz="quarter" idx="14"/>
          </p:nvPr>
        </p:nvSpPr>
        <p:spPr>
          <a:xfrm>
            <a:off x="8526600"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66E13DF-83A9-4462-A8E2-E76CF322D5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1575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hree column phot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2116676354"/>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472912" y="3426023"/>
            <a:ext cx="4114800" cy="307777"/>
          </a:xfrm>
        </p:spPr>
        <p:txBody>
          <a:bodyPr lIns="0" tIns="0" rIns="0" bIns="0" anchor="t"/>
          <a:lstStyle>
            <a:lvl1pPr marL="0" indent="0">
              <a:lnSpc>
                <a:spcPct val="100000"/>
              </a:lnSpc>
              <a:spcBef>
                <a:spcPts val="0"/>
              </a:spcBef>
              <a:spcAft>
                <a:spcPts val="0"/>
              </a:spcAft>
              <a:buNone/>
              <a:defRPr sz="2000" b="1">
                <a:solidFill>
                  <a:schemeClr val="accent1">
                    <a:lumMod val="60000"/>
                    <a:lumOff val="40000"/>
                  </a:schemeClr>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6365802" y="3426023"/>
            <a:ext cx="4114800" cy="307777"/>
          </a:xfrm>
        </p:spPr>
        <p:txBody>
          <a:bodyPr lIns="0" tIns="0" rIns="0" bIns="0" anchor="t"/>
          <a:lstStyle>
            <a:lvl1pPr marL="0" indent="0">
              <a:lnSpc>
                <a:spcPct val="100000"/>
              </a:lnSpc>
              <a:spcBef>
                <a:spcPts val="0"/>
              </a:spcBef>
              <a:spcAft>
                <a:spcPts val="0"/>
              </a:spcAft>
              <a:buNone/>
              <a:defRPr lang="en-US" sz="2000" b="1" kern="1200" spc="0" baseline="0" dirty="0" smtClean="0">
                <a:solidFill>
                  <a:schemeClr val="accent1">
                    <a:lumMod val="60000"/>
                    <a:lumOff val="40000"/>
                  </a:schemeClr>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cxnSp>
        <p:nvCxnSpPr>
          <p:cNvPr id="6" name="Straight Connector 5">
            <a:extLst>
              <a:ext uri="{FF2B5EF4-FFF2-40B4-BE49-F238E27FC236}">
                <a16:creationId xmlns:a16="http://schemas.microsoft.com/office/drawing/2014/main" id="{FA389031-2CE9-4A70-A430-C8F96213FADC}"/>
              </a:ext>
            </a:extLst>
          </p:cNvPr>
          <p:cNvCxnSpPr>
            <a:cxnSpLocks/>
          </p:cNvCxnSpPr>
          <p:nvPr userDrawn="1"/>
        </p:nvCxnSpPr>
        <p:spPr>
          <a:xfrm>
            <a:off x="6365143"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35BDE99-1A49-4A19-A994-7E1476FD6679}"/>
              </a:ext>
            </a:extLst>
          </p:cNvPr>
          <p:cNvCxnSpPr>
            <a:cxnSpLocks/>
          </p:cNvCxnSpPr>
          <p:nvPr userDrawn="1"/>
        </p:nvCxnSpPr>
        <p:spPr>
          <a:xfrm>
            <a:off x="1472835" y="4159440"/>
            <a:ext cx="4114800" cy="0"/>
          </a:xfrm>
          <a:prstGeom prst="line">
            <a:avLst/>
          </a:prstGeom>
          <a:ln w="6350">
            <a:solidFill>
              <a:schemeClr val="accent1">
                <a:alpha val="94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1472912"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6360381" y="4263504"/>
            <a:ext cx="41148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975530797"/>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ENTER TITLE">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E5E3A014-5A06-4F5B-A16D-FAE75F7C1A48}"/>
              </a:ext>
            </a:extLst>
          </p:cNvPr>
          <p:cNvSpPr>
            <a:spLocks noGrp="1"/>
          </p:cNvSpPr>
          <p:nvPr>
            <p:ph type="pic" sz="quarter" idx="13"/>
          </p:nvPr>
        </p:nvSpPr>
        <p:spPr>
          <a:xfrm>
            <a:off x="0" y="0"/>
            <a:ext cx="5951538" cy="6858000"/>
          </a:xfrm>
          <a:solidFill>
            <a:schemeClr val="tx1">
              <a:lumMod val="95000"/>
            </a:schemeClr>
          </a:solidFill>
        </p:spPr>
        <p:txBody>
          <a:bodyPr>
            <a:noAutofit/>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3285322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_Three column photo">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636665" y="4649144"/>
            <a:ext cx="3200400" cy="307777"/>
          </a:xfrm>
        </p:spPr>
        <p:txBody>
          <a:bodyPr lIns="0" tIns="0" rIns="0" bIns="0" anchor="t"/>
          <a:lstStyle>
            <a:lvl1pPr marL="0" indent="0">
              <a:lnSpc>
                <a:spcPct val="100000"/>
              </a:lnSpc>
              <a:spcBef>
                <a:spcPts val="0"/>
              </a:spcBef>
              <a:spcAft>
                <a:spcPts val="0"/>
              </a:spcAft>
              <a:buNone/>
              <a:defRPr sz="2000" b="0">
                <a:solidFill>
                  <a:schemeClr val="accent2"/>
                </a:solidFill>
                <a:latin typeface="+mn-lt"/>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9" name="Text Placeholder 4"/>
          <p:cNvSpPr>
            <a:spLocks noGrp="1"/>
          </p:cNvSpPr>
          <p:nvPr>
            <p:ph type="body" sz="quarter" idx="12" hasCustomPrompt="1"/>
          </p:nvPr>
        </p:nvSpPr>
        <p:spPr>
          <a:xfrm>
            <a:off x="4490109"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smtClean="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0" name="Text Placeholder 4"/>
          <p:cNvSpPr>
            <a:spLocks noGrp="1"/>
          </p:cNvSpPr>
          <p:nvPr>
            <p:ph type="body" sz="quarter" idx="13" hasCustomPrompt="1"/>
          </p:nvPr>
        </p:nvSpPr>
        <p:spPr>
          <a:xfrm>
            <a:off x="8337204" y="4649144"/>
            <a:ext cx="3200400" cy="307777"/>
          </a:xfrm>
        </p:spPr>
        <p:txBody>
          <a:bodyPr lIns="0" tIns="0" rIns="0" bIns="0" anchor="t"/>
          <a:lstStyle>
            <a:lvl1pPr marL="0" indent="0">
              <a:lnSpc>
                <a:spcPct val="100000"/>
              </a:lnSpc>
              <a:spcBef>
                <a:spcPts val="0"/>
              </a:spcBef>
              <a:spcAft>
                <a:spcPts val="0"/>
              </a:spcAft>
              <a:buNone/>
              <a:defRPr lang="en-US" sz="2000" b="0" kern="1200" spc="0" baseline="0" dirty="0">
                <a:solidFill>
                  <a:schemeClr val="accent2"/>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18" name="Text Placeholder 4">
            <a:extLst>
              <a:ext uri="{FF2B5EF4-FFF2-40B4-BE49-F238E27FC236}">
                <a16:creationId xmlns:a16="http://schemas.microsoft.com/office/drawing/2014/main" id="{DC10F773-A52F-470B-9931-8DE9F5B4B3DD}"/>
              </a:ext>
            </a:extLst>
          </p:cNvPr>
          <p:cNvSpPr>
            <a:spLocks noGrp="1"/>
          </p:cNvSpPr>
          <p:nvPr>
            <p:ph type="body" sz="quarter" idx="15" hasCustomPrompt="1"/>
          </p:nvPr>
        </p:nvSpPr>
        <p:spPr>
          <a:xfrm>
            <a:off x="63666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1" name="Text Placeholder 4">
            <a:extLst>
              <a:ext uri="{FF2B5EF4-FFF2-40B4-BE49-F238E27FC236}">
                <a16:creationId xmlns:a16="http://schemas.microsoft.com/office/drawing/2014/main" id="{A2A167BB-43F6-4CB1-B683-BF162C41D73F}"/>
              </a:ext>
            </a:extLst>
          </p:cNvPr>
          <p:cNvSpPr>
            <a:spLocks noGrp="1"/>
          </p:cNvSpPr>
          <p:nvPr>
            <p:ph type="body" sz="quarter" idx="16" hasCustomPrompt="1"/>
          </p:nvPr>
        </p:nvSpPr>
        <p:spPr>
          <a:xfrm>
            <a:off x="4484688"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2" name="Text Placeholder 4">
            <a:extLst>
              <a:ext uri="{FF2B5EF4-FFF2-40B4-BE49-F238E27FC236}">
                <a16:creationId xmlns:a16="http://schemas.microsoft.com/office/drawing/2014/main" id="{EDA8271B-710A-4BBA-A75C-BB8089933C4C}"/>
              </a:ext>
            </a:extLst>
          </p:cNvPr>
          <p:cNvSpPr>
            <a:spLocks noGrp="1"/>
          </p:cNvSpPr>
          <p:nvPr>
            <p:ph type="body" sz="quarter" idx="17" hasCustomPrompt="1"/>
          </p:nvPr>
        </p:nvSpPr>
        <p:spPr>
          <a:xfrm>
            <a:off x="8354935" y="5292613"/>
            <a:ext cx="3200400" cy="215444"/>
          </a:xfrm>
        </p:spPr>
        <p:txBody>
          <a:bodyPr lIns="0" tIns="0" rIns="0" bIns="0"/>
          <a:lstStyle>
            <a:lvl1pPr marL="0" indent="0">
              <a:lnSpc>
                <a:spcPct val="100000"/>
              </a:lnSpc>
              <a:spcBef>
                <a:spcPts val="0"/>
              </a:spcBef>
              <a:spcAft>
                <a:spcPts val="1200"/>
              </a:spcAft>
              <a:buNone/>
              <a:defRPr lang="en-US" sz="1400" kern="1200" spc="0" baseline="0" dirty="0">
                <a:solidFill>
                  <a:schemeClr val="tx1"/>
                </a:solidFill>
                <a:latin typeface="+mn-lt"/>
                <a:ea typeface="+mn-ea"/>
                <a:cs typeface="+mn-cs"/>
              </a:defRPr>
            </a:lvl1pPr>
            <a:lvl2pPr marL="0" marR="0" indent="0" algn="l" defTabSz="914192" rtl="0" eaLnBrk="1" fontAlgn="auto" latinLnBrk="0" hangingPunct="1">
              <a:lnSpc>
                <a:spcPct val="100000"/>
              </a:lnSpc>
              <a:spcBef>
                <a:spcPts val="0"/>
              </a:spcBef>
              <a:spcAft>
                <a:spcPts val="686"/>
              </a:spcAft>
              <a:buClrTx/>
              <a:buSzPct val="90000"/>
              <a:buFont typeface="Arial" panose="020B0604020202020204" pitchFamily="34" charset="0"/>
              <a:buNone/>
              <a:tabLst/>
              <a:defRPr sz="1400">
                <a:solidFill>
                  <a:schemeClr val="accent2"/>
                </a:solidFill>
              </a:defRPr>
            </a:lvl2pPr>
            <a:lvl3pPr marL="448107" indent="0">
              <a:buNone/>
              <a:defRPr/>
            </a:lvl3pPr>
            <a:lvl4pPr marL="672161" indent="0">
              <a:buNone/>
              <a:defRPr/>
            </a:lvl4pPr>
            <a:lvl5pPr marL="896214" indent="0">
              <a:buNone/>
              <a:defRPr/>
            </a:lvl5pPr>
          </a:lstStyle>
          <a:p>
            <a:pPr lvl="0"/>
            <a:r>
              <a:rPr lang="en-US"/>
              <a:t>Paragraph title Segoe</a:t>
            </a:r>
          </a:p>
        </p:txBody>
      </p:sp>
      <p:sp>
        <p:nvSpPr>
          <p:cNvPr id="2" name="Title 1">
            <a:extLst>
              <a:ext uri="{FF2B5EF4-FFF2-40B4-BE49-F238E27FC236}">
                <a16:creationId xmlns:a16="http://schemas.microsoft.com/office/drawing/2014/main" id="{2F98A358-C4D8-41FD-B044-0DF65139CDCF}"/>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29299555"/>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cente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BB3962-48CD-46D8-9505-931111379C69}"/>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573527304"/>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entered with sub">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5AD2F76-9A26-44BB-92FC-E2D3F11A63ED}"/>
              </a:ext>
            </a:extLst>
          </p:cNvPr>
          <p:cNvSpPr>
            <a:spLocks noGrp="1"/>
          </p:cNvSpPr>
          <p:nvPr>
            <p:ph type="body" sz="quarter" idx="10"/>
          </p:nvPr>
        </p:nvSpPr>
        <p:spPr>
          <a:xfrm>
            <a:off x="588263" y="1030052"/>
            <a:ext cx="11021125" cy="310863"/>
          </a:xfrm>
        </p:spPr>
        <p:txBody>
          <a:bodyPr/>
          <a:lstStyle>
            <a:lvl1pPr marL="0" indent="0" algn="ctr">
              <a:buNone/>
              <a:defRPr kumimoji="0" lang="en-US" sz="2000" b="0" i="0" u="none" strike="noStrike" kern="1200" cap="none" spc="0" normalizeH="0" baseline="0" dirty="0" smtClean="0">
                <a:ln>
                  <a:noFill/>
                </a:ln>
                <a:solidFill>
                  <a:srgbClr val="50E6FF"/>
                </a:solidFill>
                <a:effectLst/>
                <a:uLnTx/>
                <a:uFillTx/>
                <a:latin typeface="Segoe UI"/>
                <a:ea typeface="+mn-ea"/>
                <a:cs typeface="+mn-cs"/>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D989D4D6-6723-4AFB-B86D-1485DA52ABD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91055380"/>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43185"/>
          </a:xfrm>
        </p:spPr>
        <p:txBody>
          <a:bodyPr/>
          <a:lstStyle/>
          <a:p>
            <a:r>
              <a:rPr lang="en-US"/>
              <a:t>Click to edit Master title style</a:t>
            </a:r>
          </a:p>
        </p:txBody>
      </p:sp>
      <p:sp>
        <p:nvSpPr>
          <p:cNvPr id="4" name="Text Placeholder 3"/>
          <p:cNvSpPr>
            <a:spLocks noGrp="1"/>
          </p:cNvSpPr>
          <p:nvPr>
            <p:ph type="body" sz="quarter" idx="10"/>
          </p:nvPr>
        </p:nvSpPr>
        <p:spPr>
          <a:xfrm>
            <a:off x="588263"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9" name="Text Placeholder 3">
            <a:extLst>
              <a:ext uri="{FF2B5EF4-FFF2-40B4-BE49-F238E27FC236}">
                <a16:creationId xmlns:a16="http://schemas.microsoft.com/office/drawing/2014/main" id="{83A62D90-AA40-4029-8545-32ED1317327A}"/>
              </a:ext>
            </a:extLst>
          </p:cNvPr>
          <p:cNvSpPr>
            <a:spLocks noGrp="1"/>
          </p:cNvSpPr>
          <p:nvPr>
            <p:ph type="body" sz="quarter" idx="11"/>
          </p:nvPr>
        </p:nvSpPr>
        <p:spPr>
          <a:xfrm>
            <a:off x="43939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
        <p:nvSpPr>
          <p:cNvPr id="10" name="Text Placeholder 3">
            <a:extLst>
              <a:ext uri="{FF2B5EF4-FFF2-40B4-BE49-F238E27FC236}">
                <a16:creationId xmlns:a16="http://schemas.microsoft.com/office/drawing/2014/main" id="{92D2AC45-1C55-4CB8-AD4A-B3A4D616CD5A}"/>
              </a:ext>
            </a:extLst>
          </p:cNvPr>
          <p:cNvSpPr>
            <a:spLocks noGrp="1"/>
          </p:cNvSpPr>
          <p:nvPr>
            <p:ph type="body" sz="quarter" idx="12"/>
          </p:nvPr>
        </p:nvSpPr>
        <p:spPr>
          <a:xfrm>
            <a:off x="8199664" y="3918310"/>
            <a:ext cx="3404073" cy="2111347"/>
          </a:xfrm>
        </p:spPr>
        <p:txBody>
          <a:bodyPr wrap="square">
            <a:spAutoFit/>
          </a:bodyPr>
          <a:lstStyle>
            <a:lvl1pPr marL="0" indent="0" algn="l">
              <a:spcBef>
                <a:spcPts val="0"/>
              </a:spcBef>
              <a:spcAft>
                <a:spcPts val="600"/>
              </a:spcAft>
              <a:buClr>
                <a:schemeClr val="tx1"/>
              </a:buClr>
              <a:buFont typeface="Wingdings" panose="05000000000000000000" pitchFamily="2" charset="2"/>
              <a:buNone/>
              <a:defRPr sz="2000" b="0">
                <a:solidFill>
                  <a:schemeClr val="accent1"/>
                </a:solidFill>
                <a:latin typeface="+mj-lt"/>
                <a:cs typeface="Segoe UI" panose="020B0502040204020203" pitchFamily="34" charset="0"/>
              </a:defRPr>
            </a:lvl1pPr>
            <a:lvl2pPr marL="0" indent="0" algn="l">
              <a:spcBef>
                <a:spcPts val="600"/>
              </a:spcBef>
              <a:spcAft>
                <a:spcPts val="600"/>
              </a:spcAft>
              <a:buFont typeface="Wingdings" panose="05000000000000000000" pitchFamily="2" charset="2"/>
              <a:buNone/>
              <a:defRPr sz="1600" b="1"/>
            </a:lvl2pPr>
            <a:lvl3pPr marL="0" indent="0" algn="l">
              <a:spcAft>
                <a:spcPts val="600"/>
              </a:spcAft>
              <a:buFont typeface="Wingdings" panose="05000000000000000000" pitchFamily="2" charset="2"/>
              <a:buNone/>
              <a:tabLst/>
              <a:defRPr sz="1200" b="0"/>
            </a:lvl3pPr>
            <a:lvl4pPr marL="0" indent="0" algn="l">
              <a:spcAft>
                <a:spcPts val="0"/>
              </a:spcAft>
              <a:buFont typeface="Wingdings" panose="05000000000000000000" pitchFamily="2" charset="2"/>
              <a:buNone/>
              <a:defRPr sz="1050" b="0">
                <a:solidFill>
                  <a:schemeClr val="accent3"/>
                </a:solidFill>
              </a:defRPr>
            </a:lvl4pPr>
            <a:lvl5pPr marL="171450" indent="-171450" algn="l">
              <a:buFont typeface="Arial" panose="020B0604020202020204" pitchFamily="34" charset="0"/>
              <a:buChar char="•"/>
              <a:tabLst/>
              <a:defRPr sz="1100" b="0"/>
            </a:lvl5pPr>
            <a:lvl6pPr marL="0" indent="0">
              <a:spcBef>
                <a:spcPts val="1200"/>
              </a:spcBef>
              <a:buFontTx/>
              <a:buNone/>
              <a:defRPr sz="1100" b="1"/>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p:txBody>
      </p:sp>
    </p:spTree>
    <p:extLst>
      <p:ext uri="{BB962C8B-B14F-4D97-AF65-F5344CB8AC3E}">
        <p14:creationId xmlns:p14="http://schemas.microsoft.com/office/powerpoint/2010/main" val="5254944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CENTER TITLE">
    <p:spTree>
      <p:nvGrpSpPr>
        <p:cNvPr id="1" name=""/>
        <p:cNvGrpSpPr/>
        <p:nvPr/>
      </p:nvGrpSpPr>
      <p:grpSpPr>
        <a:xfrm>
          <a:off x="0" y="0"/>
          <a:ext cx="0" cy="0"/>
          <a:chOff x="0" y="0"/>
          <a:chExt cx="0" cy="0"/>
        </a:xfrm>
      </p:grpSpPr>
      <p:sp>
        <p:nvSpPr>
          <p:cNvPr id="5" name="Picture Placeholder 13">
            <a:extLst>
              <a:ext uri="{FF2B5EF4-FFF2-40B4-BE49-F238E27FC236}">
                <a16:creationId xmlns:a16="http://schemas.microsoft.com/office/drawing/2014/main" id="{E5E3A014-5A06-4F5B-A16D-FAE75F7C1A48}"/>
              </a:ext>
            </a:extLst>
          </p:cNvPr>
          <p:cNvSpPr>
            <a:spLocks noGrp="1"/>
          </p:cNvSpPr>
          <p:nvPr>
            <p:ph type="pic" sz="quarter" idx="13"/>
          </p:nvPr>
        </p:nvSpPr>
        <p:spPr>
          <a:xfrm>
            <a:off x="0" y="0"/>
            <a:ext cx="5951538" cy="6858000"/>
          </a:xfrm>
          <a:solidFill>
            <a:schemeClr val="tx1">
              <a:lumMod val="95000"/>
            </a:schemeClr>
          </a:solidFill>
        </p:spPr>
        <p:txBody>
          <a:bodyPr>
            <a:noAutofit/>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2999451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DE36F-14B3-4AEA-BBE4-F2EE70EFF2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FDD11CB-ED34-4B12-9625-610FCC21DBAC}"/>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4891EFBA-AD95-4FFB-A16C-C724F65090FB}"/>
              </a:ext>
            </a:extLst>
          </p:cNvPr>
          <p:cNvSpPr>
            <a:spLocks noGrp="1"/>
          </p:cNvSpPr>
          <p:nvPr>
            <p:ph type="sldNum" sz="quarter" idx="12"/>
          </p:nvPr>
        </p:nvSpPr>
        <p:spPr/>
        <p:txBody>
          <a:bodyPr/>
          <a:lstStyle/>
          <a:p>
            <a:fld id="{92952735-9F7B-40AF-A7B3-40E1B5550C31}" type="slidenum">
              <a:rPr lang="en-US" smtClean="0"/>
              <a:pPr/>
              <a:t>‹#›</a:t>
            </a:fld>
            <a:endParaRPr lang="en-US"/>
          </a:p>
        </p:txBody>
      </p:sp>
    </p:spTree>
    <p:extLst>
      <p:ext uri="{BB962C8B-B14F-4D97-AF65-F5344CB8AC3E}">
        <p14:creationId xmlns:p14="http://schemas.microsoft.com/office/powerpoint/2010/main" val="37890547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6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048679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8963" y="949325"/>
            <a:ext cx="11014075" cy="369332"/>
          </a:xfrm>
        </p:spPr>
        <p:txBody>
          <a:bodyPr/>
          <a:lstStyle>
            <a:lvl1pPr algn="ctr">
              <a:defRPr lang="en-US" sz="2400" kern="1200" spc="0" baseline="0">
                <a:solidFill>
                  <a:schemeClr val="accent1">
                    <a:lumMod val="60000"/>
                    <a:lumOff val="40000"/>
                  </a:schemeClr>
                </a:solidFill>
                <a:latin typeface="+mn-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3604743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017944622"/>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E6A9-8BB7-4D0C-9F11-C2A94F8EF6F0}"/>
              </a:ext>
            </a:extLst>
          </p:cNvPr>
          <p:cNvSpPr>
            <a:spLocks noGrp="1"/>
          </p:cNvSpPr>
          <p:nvPr>
            <p:ph type="title"/>
          </p:nvPr>
        </p:nvSpPr>
        <p:spPr>
          <a:xfrm>
            <a:off x="588264" y="1767391"/>
            <a:ext cx="3305006" cy="1661609"/>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B06F904A-417A-4F29-9186-8A901AE92182}"/>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A69FB3C6-BF59-446A-A978-046CE2FD593D}"/>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5" name="Picture 4">
              <a:extLst>
                <a:ext uri="{FF2B5EF4-FFF2-40B4-BE49-F238E27FC236}">
                  <a16:creationId xmlns:a16="http://schemas.microsoft.com/office/drawing/2014/main" id="{5C280BE7-BFD7-45F7-964C-0BFA8186B9BB}"/>
                </a:ext>
              </a:extLst>
            </p:cNvPr>
            <p:cNvPicPr>
              <a:picLocks noChangeAspect="1"/>
            </p:cNvPicPr>
            <p:nvPr userDrawn="1"/>
          </p:nvPicPr>
          <p:blipFill rotWithShape="1">
            <a:blip r:embed="rId3"/>
            <a:srcRect r="1211"/>
            <a:stretch/>
          </p:blipFill>
          <p:spPr>
            <a:xfrm>
              <a:off x="4487805" y="806451"/>
              <a:ext cx="7240369" cy="5232861"/>
            </a:xfrm>
            <a:prstGeom prst="rect">
              <a:avLst/>
            </a:prstGeom>
          </p:spPr>
        </p:pic>
        <p:sp>
          <p:nvSpPr>
            <p:cNvPr id="7" name="Rectangle 6">
              <a:extLst>
                <a:ext uri="{FF2B5EF4-FFF2-40B4-BE49-F238E27FC236}">
                  <a16:creationId xmlns:a16="http://schemas.microsoft.com/office/drawing/2014/main" id="{69C7691F-35D0-4E3C-90D4-0956DD813FED}"/>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descr="A screenshot of a computer screen&#10;&#10;Description automatically generated">
              <a:extLst>
                <a:ext uri="{FF2B5EF4-FFF2-40B4-BE49-F238E27FC236}">
                  <a16:creationId xmlns:a16="http://schemas.microsoft.com/office/drawing/2014/main" id="{3F4B856B-435C-44B1-ADF1-49553E3DA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3" r="28506"/>
            <a:stretch/>
          </p:blipFill>
          <p:spPr>
            <a:xfrm>
              <a:off x="3681202" y="82368"/>
              <a:ext cx="6938672" cy="6728530"/>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5726B699-D961-4831-A842-B56F129865C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79459" r="1"/>
            <a:stretch/>
          </p:blipFill>
          <p:spPr>
            <a:xfrm>
              <a:off x="10379243" y="82368"/>
              <a:ext cx="1944414" cy="6728530"/>
            </a:xfrm>
            <a:prstGeom prst="rect">
              <a:avLst/>
            </a:prstGeom>
          </p:spPr>
        </p:pic>
      </p:grpSp>
    </p:spTree>
    <p:extLst>
      <p:ext uri="{BB962C8B-B14F-4D97-AF65-F5344CB8AC3E}">
        <p14:creationId xmlns:p14="http://schemas.microsoft.com/office/powerpoint/2010/main" val="4010102426"/>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3816">
          <p15:clr>
            <a:srgbClr val="5ACBF0"/>
          </p15:clr>
        </p15:guide>
        <p15:guide id="30" orient="horz" pos="384">
          <p15:clr>
            <a:srgbClr val="5ACBF0"/>
          </p15:clr>
        </p15:guide>
        <p15:guide id="31" pos="2832">
          <p15:clr>
            <a:srgbClr val="FBAE40"/>
          </p15:clr>
        </p15:guide>
        <p15:guide id="32" pos="73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BDE36F-14B3-4AEA-BBE4-F2EE70EFF2E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FDD11CB-ED34-4B12-9625-610FCC21DBAC}"/>
              </a:ext>
            </a:extLst>
          </p:cNvPr>
          <p:cNvSpPr>
            <a:spLocks noGrp="1"/>
          </p:cNvSpPr>
          <p:nvPr>
            <p:ph type="ftr" sz="quarter" idx="11"/>
          </p:nvPr>
        </p:nvSpPr>
        <p:spPr/>
        <p:txBody>
          <a:bodyPr/>
          <a:lstStyle/>
          <a:p>
            <a:r>
              <a:rPr lang="en-US"/>
              <a:t>MICROSOFT CONFIDENTIAL</a:t>
            </a:r>
          </a:p>
        </p:txBody>
      </p:sp>
      <p:sp>
        <p:nvSpPr>
          <p:cNvPr id="5" name="Slide Number Placeholder 4">
            <a:extLst>
              <a:ext uri="{FF2B5EF4-FFF2-40B4-BE49-F238E27FC236}">
                <a16:creationId xmlns:a16="http://schemas.microsoft.com/office/drawing/2014/main" id="{4891EFBA-AD95-4FFB-A16C-C724F65090FB}"/>
              </a:ext>
            </a:extLst>
          </p:cNvPr>
          <p:cNvSpPr>
            <a:spLocks noGrp="1"/>
          </p:cNvSpPr>
          <p:nvPr>
            <p:ph type="sldNum" sz="quarter" idx="12"/>
          </p:nvPr>
        </p:nvSpPr>
        <p:spPr/>
        <p:txBody>
          <a:bodyPr/>
          <a:lstStyle/>
          <a:p>
            <a:fld id="{92952735-9F7B-40AF-A7B3-40E1B5550C31}" type="slidenum">
              <a:rPr lang="en-US" smtClean="0"/>
              <a:pPr/>
              <a:t>‹#›</a:t>
            </a:fld>
            <a:endParaRPr lang="en-US"/>
          </a:p>
        </p:txBody>
      </p:sp>
    </p:spTree>
    <p:extLst>
      <p:ext uri="{BB962C8B-B14F-4D97-AF65-F5344CB8AC3E}">
        <p14:creationId xmlns:p14="http://schemas.microsoft.com/office/powerpoint/2010/main" val="16628028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6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6822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223638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3" y="2484468"/>
            <a:ext cx="4644137" cy="870272"/>
          </a:xfrm>
        </p:spPr>
        <p:txBody>
          <a:bodyPr anchor="b"/>
          <a:lstStyle>
            <a:lvl1pPr algn="l">
              <a:defRPr>
                <a:solidFill>
                  <a:schemeClr val="tx2"/>
                </a:solidFill>
              </a:defRPr>
            </a:lvl1pPr>
          </a:lstStyle>
          <a:p>
            <a:r>
              <a:rPr lang="en-US"/>
              <a:t>Click to edit Master</a:t>
            </a:r>
          </a:p>
        </p:txBody>
      </p:sp>
    </p:spTree>
    <p:extLst>
      <p:ext uri="{BB962C8B-B14F-4D97-AF65-F5344CB8AC3E}">
        <p14:creationId xmlns:p14="http://schemas.microsoft.com/office/powerpoint/2010/main" val="1878892665"/>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359982-D87D-4510-8C17-75850A9F0EFE}"/>
              </a:ext>
            </a:extLst>
          </p:cNvPr>
          <p:cNvSpPr>
            <a:spLocks noGrp="1"/>
          </p:cNvSpPr>
          <p:nvPr>
            <p:ph type="body" sz="quarter" idx="12"/>
          </p:nvPr>
        </p:nvSpPr>
        <p:spPr>
          <a:xfrm>
            <a:off x="588263" y="1436688"/>
            <a:ext cx="5363275" cy="369332"/>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p:txBody>
      </p:sp>
      <p:sp>
        <p:nvSpPr>
          <p:cNvPr id="2" name="Title 1">
            <a:extLst>
              <a:ext uri="{FF2B5EF4-FFF2-40B4-BE49-F238E27FC236}">
                <a16:creationId xmlns:a16="http://schemas.microsoft.com/office/drawing/2014/main" id="{BE91932C-BE0C-0B1B-3C97-FC6937B6561E}"/>
              </a:ext>
            </a:extLst>
          </p:cNvPr>
          <p:cNvSpPr>
            <a:spLocks noGrp="1"/>
          </p:cNvSpPr>
          <p:nvPr>
            <p:ph type="title"/>
          </p:nvPr>
        </p:nvSpPr>
        <p:spPr>
          <a:xfrm>
            <a:off x="588263" y="457200"/>
            <a:ext cx="5753859" cy="492443"/>
          </a:xfrm>
        </p:spPr>
        <p:txBody>
          <a:bodyPr/>
          <a:lstStyle>
            <a:lvl1pPr algn="l">
              <a:defRPr/>
            </a:lvl1pPr>
          </a:lstStyle>
          <a:p>
            <a:r>
              <a:rPr lang="en-US"/>
              <a:t>Click to edit Master title style</a:t>
            </a:r>
          </a:p>
        </p:txBody>
      </p:sp>
      <p:sp>
        <p:nvSpPr>
          <p:cNvPr id="6" name="Text Placeholder 6">
            <a:extLst>
              <a:ext uri="{FF2B5EF4-FFF2-40B4-BE49-F238E27FC236}">
                <a16:creationId xmlns:a16="http://schemas.microsoft.com/office/drawing/2014/main" id="{E3B2EF26-51ED-E87E-B8E2-5C7FF41C8E2C}"/>
              </a:ext>
            </a:extLst>
          </p:cNvPr>
          <p:cNvSpPr>
            <a:spLocks noGrp="1"/>
          </p:cNvSpPr>
          <p:nvPr>
            <p:ph type="body" sz="quarter" idx="13"/>
          </p:nvPr>
        </p:nvSpPr>
        <p:spPr>
          <a:xfrm>
            <a:off x="588263"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20270AFD-2991-7D6B-9A65-B9B1D944A173}"/>
              </a:ext>
            </a:extLst>
          </p:cNvPr>
          <p:cNvSpPr>
            <a:spLocks noGrp="1"/>
          </p:cNvSpPr>
          <p:nvPr>
            <p:ph type="body" sz="quarter" idx="14"/>
          </p:nvPr>
        </p:nvSpPr>
        <p:spPr>
          <a:xfrm>
            <a:off x="6240462"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3935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4200" y="3429000"/>
            <a:ext cx="4043371" cy="1501950"/>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5AC74-6616-2D39-56B3-39F4AF6F6EA7}"/>
              </a:ext>
            </a:extLst>
          </p:cNvPr>
          <p:cNvSpPr>
            <a:spLocks noGrp="1"/>
          </p:cNvSpPr>
          <p:nvPr>
            <p:ph type="body" sz="quarter" idx="12"/>
          </p:nvPr>
        </p:nvSpPr>
        <p:spPr>
          <a:xfrm>
            <a:off x="6096000" y="922565"/>
            <a:ext cx="5507736" cy="1987010"/>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E072F35-F29F-7350-ABFA-8808C32DC9DF}"/>
              </a:ext>
            </a:extLst>
          </p:cNvPr>
          <p:cNvSpPr>
            <a:spLocks noGrp="1"/>
          </p:cNvSpPr>
          <p:nvPr>
            <p:ph type="title"/>
          </p:nvPr>
        </p:nvSpPr>
        <p:spPr>
          <a:xfrm>
            <a:off x="588263" y="2369855"/>
            <a:ext cx="4131221" cy="984885"/>
          </a:xfrm>
        </p:spPr>
        <p:txBody>
          <a:bodyPr anchor="b"/>
          <a:lstStyle>
            <a:lvl1pPr algn="l">
              <a:defRPr/>
            </a:lvl1pPr>
          </a:lstStyle>
          <a:p>
            <a:r>
              <a:rPr lang="en-US"/>
              <a:t>Click to edit Master title style</a:t>
            </a:r>
          </a:p>
        </p:txBody>
      </p:sp>
    </p:spTree>
    <p:extLst>
      <p:ext uri="{BB962C8B-B14F-4D97-AF65-F5344CB8AC3E}">
        <p14:creationId xmlns:p14="http://schemas.microsoft.com/office/powerpoint/2010/main" val="77406187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035102"/>
            <a:ext cx="9144000" cy="498674"/>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4725"/>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9647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4" y="2862297"/>
            <a:ext cx="3992212" cy="492443"/>
          </a:xfrm>
        </p:spPr>
        <p:txBody>
          <a:bodyPr anchor="b"/>
          <a:lstStyle>
            <a:lvl1pPr algn="l">
              <a:defRPr>
                <a:solidFill>
                  <a:schemeClr val="tx1"/>
                </a:solidFill>
              </a:defRPr>
            </a:lvl1pPr>
          </a:lstStyle>
          <a:p>
            <a:r>
              <a:rPr lang="en-US"/>
              <a:t>Click to edit Master</a:t>
            </a:r>
          </a:p>
        </p:txBody>
      </p:sp>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8264" y="3429000"/>
            <a:ext cx="4043371" cy="1957324"/>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18114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75545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pic>
        <p:nvPicPr>
          <p:cNvPr id="3" name="MS logo white - EMF" descr="Microsoft logo white text version">
            <a:extLst>
              <a:ext uri="{FF2B5EF4-FFF2-40B4-BE49-F238E27FC236}">
                <a16:creationId xmlns:a16="http://schemas.microsoft.com/office/drawing/2014/main" id="{93E329B9-3D6B-43EA-8364-331D930A2D0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338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1D6238D3-5FC8-43DB-80C8-88185901CE0B}"/>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22860289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6999968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DAA9C95A-0B98-4EC3-8525-FE9CC92B75B5}"/>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erial photo of an office building lobby.">
            <a:extLst>
              <a:ext uri="{FF2B5EF4-FFF2-40B4-BE49-F238E27FC236}">
                <a16:creationId xmlns:a16="http://schemas.microsoft.com/office/drawing/2014/main" id="{01F32239-DB17-4457-A0D2-E18F3721E07A}"/>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123887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 Title square photo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1561055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 Title squar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Two people looking at a computer screen&#10;">
            <a:extLst>
              <a:ext uri="{FF2B5EF4-FFF2-40B4-BE49-F238E27FC236}">
                <a16:creationId xmlns:a16="http://schemas.microsoft.com/office/drawing/2014/main" id="{67AE355B-EFD6-4F9B-9647-C3AD81D2CB51}"/>
              </a:ext>
            </a:extLst>
          </p:cNvPr>
          <p:cNvPicPr>
            <a:picLocks noChangeAspect="1"/>
          </p:cNvPicPr>
          <p:nvPr userDrawn="1"/>
        </p:nvPicPr>
        <p:blipFill rotWithShape="1">
          <a:blip r:embed="rId2"/>
          <a:srcRect l="21845" r="11455"/>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2B831541-4B5B-4173-87A6-72B1E3CC884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2220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 Title square photo 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Datacenter with man walking down the aisle">
            <a:extLst>
              <a:ext uri="{FF2B5EF4-FFF2-40B4-BE49-F238E27FC236}">
                <a16:creationId xmlns:a16="http://schemas.microsoft.com/office/drawing/2014/main" id="{D9A5DB06-CA2E-42DD-BF08-BFDF9AEDDEFC}"/>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37433618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 Title square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Datacenter with man walking down the aisle">
            <a:extLst>
              <a:ext uri="{FF2B5EF4-FFF2-40B4-BE49-F238E27FC236}">
                <a16:creationId xmlns:a16="http://schemas.microsoft.com/office/drawing/2014/main" id="{7363045C-53D3-46A4-A40D-1AB2A5D42C45}"/>
              </a:ext>
            </a:extLst>
          </p:cNvPr>
          <p:cNvPicPr>
            <a:picLocks noChangeAspect="1"/>
          </p:cNvPicPr>
          <p:nvPr userDrawn="1"/>
        </p:nvPicPr>
        <p:blipFill rotWithShape="1">
          <a:blip r:embed="rId2"/>
          <a:srcRect l="16675" r="16675"/>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E968866A-BD6F-4C62-B509-394496BF80A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1438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 Title square photo 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group of people wearing masks and maintaining a safe distance in a professional building.&#10;">
            <a:extLst>
              <a:ext uri="{FF2B5EF4-FFF2-40B4-BE49-F238E27FC236}">
                <a16:creationId xmlns:a16="http://schemas.microsoft.com/office/drawing/2014/main" id="{17248A80-2E58-49E8-9230-E05FE2C793C0}"/>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41295142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 Title square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group of people wearing masks and maintaining a safe distance in a professional building.&#10;">
            <a:extLst>
              <a:ext uri="{FF2B5EF4-FFF2-40B4-BE49-F238E27FC236}">
                <a16:creationId xmlns:a16="http://schemas.microsoft.com/office/drawing/2014/main" id="{649BB261-65DE-4F53-B8F8-DCF2647A32FE}"/>
              </a:ext>
            </a:extLst>
          </p:cNvPr>
          <p:cNvPicPr>
            <a:picLocks noChangeAspect="1"/>
          </p:cNvPicPr>
          <p:nvPr userDrawn="1"/>
        </p:nvPicPr>
        <p:blipFill rotWithShape="1">
          <a:blip r:embed="rId2"/>
          <a:srcRect l="10402" r="22948"/>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4A59EC0E-8AFD-4665-ABD0-22FCD76F606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7830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 Title square photo 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8988693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Title square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person sitting at a table with a computer in front of a window&#10;">
            <a:extLst>
              <a:ext uri="{FF2B5EF4-FFF2-40B4-BE49-F238E27FC236}">
                <a16:creationId xmlns:a16="http://schemas.microsoft.com/office/drawing/2014/main" id="{8E02C7C9-5ACE-4046-8576-3941E415FDA3}"/>
              </a:ext>
            </a:extLst>
          </p:cNvPr>
          <p:cNvPicPr>
            <a:picLocks noChangeAspect="1"/>
          </p:cNvPicPr>
          <p:nvPr userDrawn="1"/>
        </p:nvPicPr>
        <p:blipFill rotWithShape="1">
          <a:blip r:embed="rId2"/>
          <a:srcRect l="22384" r="10867"/>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6FFEB9B2-F157-409B-B83A-CB55E31F134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940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quare photo 1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850ED6A-DB92-4C7A-94EE-B879BEC0DEAB}"/>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30155304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SUB">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4DAAA5-8D22-4214-BB05-9157E52DC9F3}"/>
              </a:ext>
            </a:extLst>
          </p:cNvPr>
          <p:cNvSpPr>
            <a:spLocks noGrp="1"/>
          </p:cNvSpPr>
          <p:nvPr>
            <p:ph type="title"/>
          </p:nvPr>
        </p:nvSpPr>
        <p:spPr/>
        <p:txBody>
          <a:bodyPr/>
          <a:lstStyle>
            <a:lvl1pPr algn="ctr">
              <a:defRPr/>
            </a:lvl1pPr>
          </a:lstStyle>
          <a:p>
            <a:r>
              <a:rPr lang="en-US"/>
              <a:t>Click to edit Master title style</a:t>
            </a:r>
          </a:p>
        </p:txBody>
      </p:sp>
      <p:sp>
        <p:nvSpPr>
          <p:cNvPr id="4" name="Text Placeholder 3">
            <a:extLst>
              <a:ext uri="{FF2B5EF4-FFF2-40B4-BE49-F238E27FC236}">
                <a16:creationId xmlns:a16="http://schemas.microsoft.com/office/drawing/2014/main" id="{BB2D1D95-65AC-46A1-A67B-514678A8ACB5}"/>
              </a:ext>
            </a:extLst>
          </p:cNvPr>
          <p:cNvSpPr>
            <a:spLocks noGrp="1"/>
          </p:cNvSpPr>
          <p:nvPr>
            <p:ph type="body" sz="quarter" idx="10"/>
          </p:nvPr>
        </p:nvSpPr>
        <p:spPr>
          <a:xfrm>
            <a:off x="588963" y="949325"/>
            <a:ext cx="11014075" cy="369332"/>
          </a:xfrm>
        </p:spPr>
        <p:txBody>
          <a:bodyPr/>
          <a:lstStyle>
            <a:lvl1pPr algn="ctr">
              <a:defRPr lang="en-US" sz="2400" kern="1200" spc="0" baseline="0">
                <a:solidFill>
                  <a:schemeClr val="accent1">
                    <a:lumMod val="60000"/>
                    <a:lumOff val="40000"/>
                  </a:schemeClr>
                </a:solidFill>
                <a:latin typeface="+mn-lt"/>
                <a:ea typeface="+mn-ea"/>
                <a:cs typeface="Segoe UI" panose="020B0502040204020203" pitchFamily="34" charset="0"/>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36763883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quare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A person working with multiple monitors having a Teams discussion.">
            <a:extLst>
              <a:ext uri="{FF2B5EF4-FFF2-40B4-BE49-F238E27FC236}">
                <a16:creationId xmlns:a16="http://schemas.microsoft.com/office/drawing/2014/main" id="{609F1E86-46AC-4579-ABA5-73E3B4CAE627}"/>
              </a:ext>
            </a:extLst>
          </p:cNvPr>
          <p:cNvPicPr>
            <a:picLocks noChangeAspect="1"/>
          </p:cNvPicPr>
          <p:nvPr userDrawn="1"/>
        </p:nvPicPr>
        <p:blipFill rotWithShape="1">
          <a:blip r:embed="rId2"/>
          <a:srcRect l="10625" r="22709"/>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C6ABB87C-4F6B-4CA0-88CF-0E4E3E27849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592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 Title square photo 1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sitting in front of a computer with Teams screen.&#10;">
            <a:extLst>
              <a:ext uri="{FF2B5EF4-FFF2-40B4-BE49-F238E27FC236}">
                <a16:creationId xmlns:a16="http://schemas.microsoft.com/office/drawing/2014/main" id="{DEF4BC1C-CD11-499D-885F-8149F24F327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17231596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square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A person sitting in front of a computer with Teams screen.&#10;">
            <a:extLst>
              <a:ext uri="{FF2B5EF4-FFF2-40B4-BE49-F238E27FC236}">
                <a16:creationId xmlns:a16="http://schemas.microsoft.com/office/drawing/2014/main" id="{369E485D-C017-4A9F-81AE-E784F9BCE535}"/>
              </a:ext>
            </a:extLst>
          </p:cNvPr>
          <p:cNvPicPr>
            <a:picLocks noChangeAspect="1"/>
          </p:cNvPicPr>
          <p:nvPr userDrawn="1"/>
        </p:nvPicPr>
        <p:blipFill rotWithShape="1">
          <a:blip r:embed="rId2"/>
          <a:srcRect l="1447" r="31903"/>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330B868F-3663-464B-9FEA-2779820C3336}"/>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88614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quare photo 1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wind turbine farm.">
            <a:extLst>
              <a:ext uri="{FF2B5EF4-FFF2-40B4-BE49-F238E27FC236}">
                <a16:creationId xmlns:a16="http://schemas.microsoft.com/office/drawing/2014/main" id="{F0B1500B-EDA6-44EE-AF52-9962FE1DD977}"/>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2189591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quare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wind turbine farm.">
            <a:extLst>
              <a:ext uri="{FF2B5EF4-FFF2-40B4-BE49-F238E27FC236}">
                <a16:creationId xmlns:a16="http://schemas.microsoft.com/office/drawing/2014/main" id="{70DA8B1C-E4AF-4CA8-BF31-E79152795221}"/>
              </a:ext>
            </a:extLst>
          </p:cNvPr>
          <p:cNvPicPr>
            <a:picLocks noChangeAspect="1"/>
          </p:cNvPicPr>
          <p:nvPr userDrawn="1"/>
        </p:nvPicPr>
        <p:blipFill rotWithShape="1">
          <a:blip r:embed="rId2"/>
          <a:srcRect l="36395" t="26971" r="15004"/>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AD945E0B-7E78-40CB-B44B-4DC93BF7A0B9}"/>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37968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quare photo 1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Woman wearing HoloLens working on an engine.">
            <a:extLst>
              <a:ext uri="{FF2B5EF4-FFF2-40B4-BE49-F238E27FC236}">
                <a16:creationId xmlns:a16="http://schemas.microsoft.com/office/drawing/2014/main" id="{32EAC6F0-4205-479A-AAB2-512F9303F0ED}"/>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12522429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quare photo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09E2B28A-AA4E-46CE-8F7A-F3088F96A21F}"/>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6" descr="Woman wearing HoloLens working on an engine.">
            <a:extLst>
              <a:ext uri="{FF2B5EF4-FFF2-40B4-BE49-F238E27FC236}">
                <a16:creationId xmlns:a16="http://schemas.microsoft.com/office/drawing/2014/main" id="{E331A9D4-97A9-494D-A328-96D5F63CEE2A}"/>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268854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square photo 1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Manufacturing factory floor&#10;">
            <a:extLst>
              <a:ext uri="{FF2B5EF4-FFF2-40B4-BE49-F238E27FC236}">
                <a16:creationId xmlns:a16="http://schemas.microsoft.com/office/drawing/2014/main" id="{C52474CA-14F8-447F-8510-9655A1FB47AA}"/>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2704586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square photo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Manufacturing factory floor&#10;">
            <a:extLst>
              <a:ext uri="{FF2B5EF4-FFF2-40B4-BE49-F238E27FC236}">
                <a16:creationId xmlns:a16="http://schemas.microsoft.com/office/drawing/2014/main" id="{72229B92-1061-467C-BBD4-04315CCF248E}"/>
              </a:ext>
            </a:extLst>
          </p:cNvPr>
          <p:cNvPicPr>
            <a:picLocks noChangeAspect="1"/>
          </p:cNvPicPr>
          <p:nvPr userDrawn="1"/>
        </p:nvPicPr>
        <p:blipFill rotWithShape="1">
          <a:blip r:embed="rId2"/>
          <a:srcRect l="6962" r="26388"/>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ED59BA99-58EE-4191-92A6-40DE9237E893}"/>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70099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square photo 2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person using a computer and wearing a mask.&#10;&#10;">
            <a:extLst>
              <a:ext uri="{FF2B5EF4-FFF2-40B4-BE49-F238E27FC236}">
                <a16:creationId xmlns:a16="http://schemas.microsoft.com/office/drawing/2014/main" id="{3109D5BE-75B0-4E15-ADD2-856974AF5380}"/>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23117465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7B2D66C-ED12-49C4-87B3-971271683801}"/>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657829387"/>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quare phot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Picture 2" descr="A person using a computer and wearing a mask.&#10;&#10;">
            <a:extLst>
              <a:ext uri="{FF2B5EF4-FFF2-40B4-BE49-F238E27FC236}">
                <a16:creationId xmlns:a16="http://schemas.microsoft.com/office/drawing/2014/main" id="{424B57D9-0EA9-433A-8C9F-A17ECA59B443}"/>
              </a:ext>
            </a:extLst>
          </p:cNvPr>
          <p:cNvPicPr>
            <a:picLocks noChangeAspect="1"/>
          </p:cNvPicPr>
          <p:nvPr userDrawn="1"/>
        </p:nvPicPr>
        <p:blipFill rotWithShape="1">
          <a:blip r:embed="rId2"/>
          <a:srcRect l="24645" r="8705"/>
          <a:stretch/>
        </p:blipFill>
        <p:spPr bwMode="ltGray">
          <a:xfrm>
            <a:off x="5334000" y="0"/>
            <a:ext cx="6858000" cy="6858000"/>
          </a:xfrm>
          <a:prstGeom prst="rect">
            <a:avLst/>
          </a:prstGeom>
        </p:spPr>
      </p:pic>
      <p:pic>
        <p:nvPicPr>
          <p:cNvPr id="4" name="MS logo white - EMF" descr="Microsoft logo white text version">
            <a:extLst>
              <a:ext uri="{FF2B5EF4-FFF2-40B4-BE49-F238E27FC236}">
                <a16:creationId xmlns:a16="http://schemas.microsoft.com/office/drawing/2014/main" id="{BB987B22-7D52-4FB8-9B0B-6BED879C862A}"/>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79054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quare photo 2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veloper sitting at a desk with a computer&#10;">
            <a:extLst>
              <a:ext uri="{FF2B5EF4-FFF2-40B4-BE49-F238E27FC236}">
                <a16:creationId xmlns:a16="http://schemas.microsoft.com/office/drawing/2014/main" id="{6175A18B-905D-4056-B614-2BFA55FC4108}"/>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872381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square photo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Picture 3" descr="A developer sitting at a desk with a computer&#10;">
            <a:extLst>
              <a:ext uri="{FF2B5EF4-FFF2-40B4-BE49-F238E27FC236}">
                <a16:creationId xmlns:a16="http://schemas.microsoft.com/office/drawing/2014/main" id="{3E93AB52-8A13-4D82-B7E6-29564B592896}"/>
              </a:ext>
            </a:extLst>
          </p:cNvPr>
          <p:cNvPicPr>
            <a:picLocks noChangeAspect="1"/>
          </p:cNvPicPr>
          <p:nvPr userDrawn="1"/>
        </p:nvPicPr>
        <p:blipFill rotWithShape="1">
          <a:blip r:embed="rId2"/>
          <a:srcRect l="14983" r="18368"/>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E4F78EA6-C415-4F5F-B38D-DA3D72FB9C78}"/>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5448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square photo 2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holding a tablet computer in an office building.&#10;">
            <a:extLst>
              <a:ext uri="{FF2B5EF4-FFF2-40B4-BE49-F238E27FC236}">
                <a16:creationId xmlns:a16="http://schemas.microsoft.com/office/drawing/2014/main" id="{D7852733-E3B5-4796-B95A-BB483403D9D6}"/>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9501867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square photo 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6" name="Picture 5" descr="A person holding a tablet computer in an office building.&#10;">
            <a:extLst>
              <a:ext uri="{FF2B5EF4-FFF2-40B4-BE49-F238E27FC236}">
                <a16:creationId xmlns:a16="http://schemas.microsoft.com/office/drawing/2014/main" id="{1626BE3D-2164-45CB-B2DD-5B09710F2AF3}"/>
              </a:ext>
            </a:extLst>
          </p:cNvPr>
          <p:cNvPicPr>
            <a:picLocks noChangeAspect="1"/>
          </p:cNvPicPr>
          <p:nvPr userDrawn="1"/>
        </p:nvPicPr>
        <p:blipFill rotWithShape="1">
          <a:blip r:embed="rId2"/>
          <a:srcRect l="32882" r="469"/>
          <a:stretch/>
        </p:blipFill>
        <p:spPr bwMode="ltGray">
          <a:xfrm>
            <a:off x="5334000" y="0"/>
            <a:ext cx="6858000" cy="6858000"/>
          </a:xfrm>
          <a:prstGeom prst="rect">
            <a:avLst/>
          </a:prstGeom>
        </p:spPr>
      </p:pic>
      <p:pic>
        <p:nvPicPr>
          <p:cNvPr id="3" name="MS logo white - EMF" descr="Microsoft logo white text version">
            <a:extLst>
              <a:ext uri="{FF2B5EF4-FFF2-40B4-BE49-F238E27FC236}">
                <a16:creationId xmlns:a16="http://schemas.microsoft.com/office/drawing/2014/main" id="{899F533A-A26D-490D-8772-90A63E1C935D}"/>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9875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 Title square photo 2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Two people meeting in a conference room with masks.">
            <a:extLst>
              <a:ext uri="{FF2B5EF4-FFF2-40B4-BE49-F238E27FC236}">
                <a16:creationId xmlns:a16="http://schemas.microsoft.com/office/drawing/2014/main" id="{91AEBA32-8F63-4E43-B52B-77647C7CAAE3}"/>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188131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 Title square photo 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4" name="MS logo white - EMF" descr="Microsoft logo white text version">
            <a:extLst>
              <a:ext uri="{FF2B5EF4-FFF2-40B4-BE49-F238E27FC236}">
                <a16:creationId xmlns:a16="http://schemas.microsoft.com/office/drawing/2014/main" id="{9E098FB9-B1FD-485A-9AC7-D9BB7370A216}"/>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7" name="Picture 6" descr="Two people meeting in a conference room with masks.">
            <a:extLst>
              <a:ext uri="{FF2B5EF4-FFF2-40B4-BE49-F238E27FC236}">
                <a16:creationId xmlns:a16="http://schemas.microsoft.com/office/drawing/2014/main" id="{6AB2B030-363A-4070-93A2-026970BCEE65}"/>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34415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073271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94338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01208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075102F9-2CFB-46BF-BC3C-A96703DD75C1}"/>
              </a:ext>
            </a:extLst>
          </p:cNvPr>
          <p:cNvSpPr>
            <a:spLocks noGrp="1"/>
          </p:cNvSpPr>
          <p:nvPr>
            <p:ph type="body" sz="quarter" idx="10"/>
          </p:nvPr>
        </p:nvSpPr>
        <p:spPr>
          <a:xfrm>
            <a:off x="585216" y="2481810"/>
            <a:ext cx="4200525" cy="369332"/>
          </a:xfrm>
        </p:spPr>
        <p:txBody>
          <a:bodyPr/>
          <a:lstStyle>
            <a:lvl1pPr>
              <a:defRPr b="1"/>
            </a:lvl1pPr>
          </a:lstStyle>
          <a:p>
            <a:pPr lvl="0"/>
            <a:r>
              <a:rPr lang="en-US"/>
              <a:t>Click to edit</a:t>
            </a:r>
          </a:p>
        </p:txBody>
      </p:sp>
    </p:spTree>
    <p:extLst>
      <p:ext uri="{BB962C8B-B14F-4D97-AF65-F5344CB8AC3E}">
        <p14:creationId xmlns:p14="http://schemas.microsoft.com/office/powerpoint/2010/main" val="125178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2E6A9-8BB7-4D0C-9F11-C2A94F8EF6F0}"/>
              </a:ext>
            </a:extLst>
          </p:cNvPr>
          <p:cNvSpPr>
            <a:spLocks noGrp="1"/>
          </p:cNvSpPr>
          <p:nvPr>
            <p:ph type="title"/>
          </p:nvPr>
        </p:nvSpPr>
        <p:spPr>
          <a:xfrm>
            <a:off x="588264" y="1767391"/>
            <a:ext cx="3305006" cy="1661609"/>
          </a:xfrm>
        </p:spPr>
        <p:txBody>
          <a:bodyPr anchor="b"/>
          <a:lstStyle/>
          <a:p>
            <a:r>
              <a:rPr lang="en-US"/>
              <a:t>Click to edit Master title style</a:t>
            </a:r>
          </a:p>
        </p:txBody>
      </p:sp>
      <p:grpSp>
        <p:nvGrpSpPr>
          <p:cNvPr id="3" name="Group 2">
            <a:extLst>
              <a:ext uri="{FF2B5EF4-FFF2-40B4-BE49-F238E27FC236}">
                <a16:creationId xmlns:a16="http://schemas.microsoft.com/office/drawing/2014/main" id="{B06F904A-417A-4F29-9186-8A901AE92182}"/>
              </a:ext>
            </a:extLst>
          </p:cNvPr>
          <p:cNvGrpSpPr/>
          <p:nvPr userDrawn="1"/>
        </p:nvGrpSpPr>
        <p:grpSpPr>
          <a:xfrm>
            <a:off x="5088577" y="780703"/>
            <a:ext cx="6956010" cy="5296594"/>
            <a:chOff x="3681202" y="82368"/>
            <a:chExt cx="8642455" cy="6728530"/>
          </a:xfrm>
        </p:grpSpPr>
        <p:pic>
          <p:nvPicPr>
            <p:cNvPr id="6" name="Picture 5">
              <a:extLst>
                <a:ext uri="{FF2B5EF4-FFF2-40B4-BE49-F238E27FC236}">
                  <a16:creationId xmlns:a16="http://schemas.microsoft.com/office/drawing/2014/main" id="{A69FB3C6-BF59-446A-A978-046CE2FD593D}"/>
                </a:ext>
              </a:extLst>
            </p:cNvPr>
            <p:cNvPicPr>
              <a:picLocks noChangeAspect="1"/>
            </p:cNvPicPr>
            <p:nvPr userDrawn="1"/>
          </p:nvPicPr>
          <p:blipFill>
            <a:blip r:embed="rId2"/>
            <a:stretch>
              <a:fillRect/>
            </a:stretch>
          </p:blipFill>
          <p:spPr>
            <a:xfrm>
              <a:off x="4490300" y="5629923"/>
              <a:ext cx="1165434" cy="554430"/>
            </a:xfrm>
            <a:prstGeom prst="rect">
              <a:avLst/>
            </a:prstGeom>
          </p:spPr>
        </p:pic>
        <p:pic>
          <p:nvPicPr>
            <p:cNvPr id="5" name="Picture 4">
              <a:extLst>
                <a:ext uri="{FF2B5EF4-FFF2-40B4-BE49-F238E27FC236}">
                  <a16:creationId xmlns:a16="http://schemas.microsoft.com/office/drawing/2014/main" id="{5C280BE7-BFD7-45F7-964C-0BFA8186B9BB}"/>
                </a:ext>
              </a:extLst>
            </p:cNvPr>
            <p:cNvPicPr>
              <a:picLocks noChangeAspect="1"/>
            </p:cNvPicPr>
            <p:nvPr userDrawn="1"/>
          </p:nvPicPr>
          <p:blipFill rotWithShape="1">
            <a:blip r:embed="rId3"/>
            <a:srcRect r="1211"/>
            <a:stretch/>
          </p:blipFill>
          <p:spPr>
            <a:xfrm>
              <a:off x="4487805" y="806451"/>
              <a:ext cx="7240369" cy="5232861"/>
            </a:xfrm>
            <a:prstGeom prst="rect">
              <a:avLst/>
            </a:prstGeom>
          </p:spPr>
        </p:pic>
        <p:sp>
          <p:nvSpPr>
            <p:cNvPr id="7" name="Rectangle 6">
              <a:extLst>
                <a:ext uri="{FF2B5EF4-FFF2-40B4-BE49-F238E27FC236}">
                  <a16:creationId xmlns:a16="http://schemas.microsoft.com/office/drawing/2014/main" id="{69C7691F-35D0-4E3C-90D4-0956DD813FED}"/>
                </a:ext>
              </a:extLst>
            </p:cNvPr>
            <p:cNvSpPr/>
            <p:nvPr userDrawn="1"/>
          </p:nvSpPr>
          <p:spPr bwMode="auto">
            <a:xfrm>
              <a:off x="5625630" y="5976273"/>
              <a:ext cx="6102544" cy="20808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0" name="Picture 9" descr="A screenshot of a computer screen&#10;&#10;Description automatically generated">
              <a:extLst>
                <a:ext uri="{FF2B5EF4-FFF2-40B4-BE49-F238E27FC236}">
                  <a16:creationId xmlns:a16="http://schemas.microsoft.com/office/drawing/2014/main" id="{3F4B856B-435C-44B1-ADF1-49553E3DA4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22"/>
            <a:stretch/>
          </p:blipFill>
          <p:spPr>
            <a:xfrm>
              <a:off x="3681202" y="82368"/>
              <a:ext cx="6938672" cy="6728530"/>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id="{5726B699-D961-4831-A842-B56F129865C4}"/>
                </a:ext>
              </a:extLst>
            </p:cNvPr>
            <p:cNvPicPr>
              <a:picLocks noChangeAspect="1"/>
            </p:cNvPicPr>
            <p:nvPr userDrawn="1"/>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p:blipFill>
          <p:spPr>
            <a:xfrm>
              <a:off x="10379243" y="82368"/>
              <a:ext cx="1944414" cy="6728530"/>
            </a:xfrm>
            <a:prstGeom prst="rect">
              <a:avLst/>
            </a:prstGeom>
          </p:spPr>
        </p:pic>
      </p:grpSp>
    </p:spTree>
    <p:extLst>
      <p:ext uri="{BB962C8B-B14F-4D97-AF65-F5344CB8AC3E}">
        <p14:creationId xmlns:p14="http://schemas.microsoft.com/office/powerpoint/2010/main" val="3550513138"/>
      </p:ext>
    </p:extLst>
  </p:cSld>
  <p:clrMapOvr>
    <a:masterClrMapping/>
  </p:clrMapOvr>
  <p:transition>
    <p:fade/>
  </p:transition>
  <p:extLst>
    <p:ext uri="{DCECCB84-F9BA-43D5-87BE-67443E8EF086}">
      <p15:sldGuideLst xmlns:p15="http://schemas.microsoft.com/office/powerpoint/2012/main">
        <p15:guide id="28" orient="horz" pos="905">
          <p15:clr>
            <a:srgbClr val="5ACBF0"/>
          </p15:clr>
        </p15:guide>
        <p15:guide id="29" orient="horz" pos="3816">
          <p15:clr>
            <a:srgbClr val="5ACBF0"/>
          </p15:clr>
        </p15:guide>
        <p15:guide id="30" orient="horz" pos="384">
          <p15:clr>
            <a:srgbClr val="5ACBF0"/>
          </p15:clr>
        </p15:guide>
        <p15:guide id="31" pos="2832">
          <p15:clr>
            <a:srgbClr val="FBAE40"/>
          </p15:clr>
        </p15:guide>
        <p15:guide id="32" pos="7392">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9623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33215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2309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685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83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90438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5028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71284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68066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989104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826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08342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792584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53548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601841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0747030"/>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9402138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637373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970406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389524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4816259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F253213-343D-EC4E-80BF-981DFB4846FE}"/>
              </a:ext>
            </a:extLst>
          </p:cNvPr>
          <p:cNvSpPr>
            <a:spLocks noGrp="1"/>
          </p:cNvSpPr>
          <p:nvPr>
            <p:ph type="body" sz="quarter" idx="12" hasCustomPrompt="1"/>
          </p:nvPr>
        </p:nvSpPr>
        <p:spPr>
          <a:xfrm>
            <a:off x="365760" y="409302"/>
            <a:ext cx="11390811" cy="670562"/>
          </a:xfrm>
        </p:spPr>
        <p:txBody>
          <a:bodyPr>
            <a:noAutofit/>
          </a:bodyPr>
          <a:lstStyle>
            <a:lvl1pPr marL="0" indent="0" algn="l">
              <a:buNone/>
              <a:defRPr sz="4000" b="1" i="0" spc="0">
                <a:solidFill>
                  <a:schemeClr val="tx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Slide title goes here</a:t>
            </a:r>
          </a:p>
        </p:txBody>
      </p:sp>
      <p:sp>
        <p:nvSpPr>
          <p:cNvPr id="8" name="Text Placeholder 3">
            <a:extLst>
              <a:ext uri="{FF2B5EF4-FFF2-40B4-BE49-F238E27FC236}">
                <a16:creationId xmlns:a16="http://schemas.microsoft.com/office/drawing/2014/main" id="{399B133C-4C10-6645-86DA-1C2FAC40C9C0}"/>
              </a:ext>
            </a:extLst>
          </p:cNvPr>
          <p:cNvSpPr>
            <a:spLocks noGrp="1"/>
          </p:cNvSpPr>
          <p:nvPr>
            <p:ph type="body" sz="quarter" idx="10" hasCustomPrompt="1"/>
          </p:nvPr>
        </p:nvSpPr>
        <p:spPr>
          <a:xfrm>
            <a:off x="365760" y="1990654"/>
            <a:ext cx="11390811" cy="4166306"/>
          </a:xfrm>
        </p:spPr>
        <p:txBody>
          <a:bodyPr>
            <a:norm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goes here</a:t>
            </a:r>
          </a:p>
        </p:txBody>
      </p:sp>
      <p:sp>
        <p:nvSpPr>
          <p:cNvPr id="9" name="Text Placeholder 3">
            <a:extLst>
              <a:ext uri="{FF2B5EF4-FFF2-40B4-BE49-F238E27FC236}">
                <a16:creationId xmlns:a16="http://schemas.microsoft.com/office/drawing/2014/main" id="{F4EF1F14-E210-5E4E-AD6C-FBD6DF26FEB7}"/>
              </a:ext>
            </a:extLst>
          </p:cNvPr>
          <p:cNvSpPr>
            <a:spLocks noGrp="1"/>
          </p:cNvSpPr>
          <p:nvPr>
            <p:ph type="body" sz="quarter" idx="11" hasCustomPrompt="1"/>
          </p:nvPr>
        </p:nvSpPr>
        <p:spPr>
          <a:xfrm>
            <a:off x="365760" y="1543324"/>
            <a:ext cx="11390811" cy="409484"/>
          </a:xfrm>
        </p:spPr>
        <p:txBody>
          <a:bodyPr>
            <a:normAutofit/>
          </a:bodyPr>
          <a:lstStyle>
            <a:lvl1pPr marL="0" indent="0">
              <a:buNone/>
              <a:defRPr sz="2000" b="1" i="0">
                <a:solidFill>
                  <a:schemeClr val="accent1"/>
                </a:solidFill>
                <a:latin typeface="Segoe UI Semibold" panose="020B0502040204020203" pitchFamily="34" charset="0"/>
                <a:cs typeface="Segoe UI Semibold"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Content title goes here</a:t>
            </a:r>
          </a:p>
        </p:txBody>
      </p:sp>
      <p:pic>
        <p:nvPicPr>
          <p:cNvPr id="10" name="Picture 9">
            <a:extLst>
              <a:ext uri="{FF2B5EF4-FFF2-40B4-BE49-F238E27FC236}">
                <a16:creationId xmlns:a16="http://schemas.microsoft.com/office/drawing/2014/main" id="{785F4A40-189E-E241-84B7-DFBC61D586AD}"/>
              </a:ext>
            </a:extLst>
          </p:cNvPr>
          <p:cNvPicPr>
            <a:picLocks noChangeAspect="1"/>
          </p:cNvPicPr>
          <p:nvPr userDrawn="1"/>
        </p:nvPicPr>
        <p:blipFill>
          <a:blip r:embed="rId2"/>
          <a:stretch>
            <a:fillRect/>
          </a:stretch>
        </p:blipFill>
        <p:spPr>
          <a:xfrm>
            <a:off x="10582275" y="6346520"/>
            <a:ext cx="1517649" cy="501497"/>
          </a:xfrm>
          <a:prstGeom prst="rect">
            <a:avLst/>
          </a:prstGeom>
        </p:spPr>
      </p:pic>
    </p:spTree>
    <p:extLst>
      <p:ext uri="{BB962C8B-B14F-4D97-AF65-F5344CB8AC3E}">
        <p14:creationId xmlns:p14="http://schemas.microsoft.com/office/powerpoint/2010/main" val="111464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36242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64184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153964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55034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137288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093829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87808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98223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058993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6015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359982-D87D-4510-8C17-75850A9F0EFE}"/>
              </a:ext>
            </a:extLst>
          </p:cNvPr>
          <p:cNvSpPr>
            <a:spLocks noGrp="1"/>
          </p:cNvSpPr>
          <p:nvPr>
            <p:ph type="body" sz="quarter" idx="12"/>
          </p:nvPr>
        </p:nvSpPr>
        <p:spPr>
          <a:xfrm>
            <a:off x="588263" y="1436688"/>
            <a:ext cx="5363275" cy="369332"/>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p:txBody>
      </p:sp>
      <p:sp>
        <p:nvSpPr>
          <p:cNvPr id="2" name="Title 1">
            <a:extLst>
              <a:ext uri="{FF2B5EF4-FFF2-40B4-BE49-F238E27FC236}">
                <a16:creationId xmlns:a16="http://schemas.microsoft.com/office/drawing/2014/main" id="{BE91932C-BE0C-0B1B-3C97-FC6937B6561E}"/>
              </a:ext>
            </a:extLst>
          </p:cNvPr>
          <p:cNvSpPr>
            <a:spLocks noGrp="1"/>
          </p:cNvSpPr>
          <p:nvPr>
            <p:ph type="title"/>
          </p:nvPr>
        </p:nvSpPr>
        <p:spPr>
          <a:xfrm>
            <a:off x="588263" y="457200"/>
            <a:ext cx="5753859" cy="492443"/>
          </a:xfrm>
        </p:spPr>
        <p:txBody>
          <a:bodyPr/>
          <a:lstStyle>
            <a:lvl1pPr algn="l">
              <a:defRPr/>
            </a:lvl1pPr>
          </a:lstStyle>
          <a:p>
            <a:r>
              <a:rPr lang="en-US"/>
              <a:t>Click to edit Master title style</a:t>
            </a:r>
          </a:p>
        </p:txBody>
      </p:sp>
      <p:sp>
        <p:nvSpPr>
          <p:cNvPr id="6" name="Text Placeholder 6">
            <a:extLst>
              <a:ext uri="{FF2B5EF4-FFF2-40B4-BE49-F238E27FC236}">
                <a16:creationId xmlns:a16="http://schemas.microsoft.com/office/drawing/2014/main" id="{E3B2EF26-51ED-E87E-B8E2-5C7FF41C8E2C}"/>
              </a:ext>
            </a:extLst>
          </p:cNvPr>
          <p:cNvSpPr>
            <a:spLocks noGrp="1"/>
          </p:cNvSpPr>
          <p:nvPr>
            <p:ph type="body" sz="quarter" idx="13"/>
          </p:nvPr>
        </p:nvSpPr>
        <p:spPr>
          <a:xfrm>
            <a:off x="588263"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20270AFD-2991-7D6B-9A65-B9B1D944A173}"/>
              </a:ext>
            </a:extLst>
          </p:cNvPr>
          <p:cNvSpPr>
            <a:spLocks noGrp="1"/>
          </p:cNvSpPr>
          <p:nvPr>
            <p:ph type="body" sz="quarter" idx="14"/>
          </p:nvPr>
        </p:nvSpPr>
        <p:spPr>
          <a:xfrm>
            <a:off x="6240462" y="2017713"/>
            <a:ext cx="5363275" cy="1674305"/>
          </a:xfrm>
        </p:spPr>
        <p:txBody>
          <a:bodyPr/>
          <a:lstStyle>
            <a:lvl1pPr>
              <a:defRPr sz="2000">
                <a:solidFill>
                  <a:schemeClr val="tx1"/>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01480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79024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6264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1845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08268662"/>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86014543"/>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6366414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615986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204010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0611316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210327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4200" y="3429000"/>
            <a:ext cx="4043371" cy="1501950"/>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55AC74-6616-2D39-56B3-39F4AF6F6EA7}"/>
              </a:ext>
            </a:extLst>
          </p:cNvPr>
          <p:cNvSpPr>
            <a:spLocks noGrp="1"/>
          </p:cNvSpPr>
          <p:nvPr>
            <p:ph type="body" sz="quarter" idx="12"/>
          </p:nvPr>
        </p:nvSpPr>
        <p:spPr>
          <a:xfrm>
            <a:off x="6096000" y="922565"/>
            <a:ext cx="5507736" cy="1987010"/>
          </a:xfrm>
        </p:spPr>
        <p:txBody>
          <a:bodyPr/>
          <a:lstStyle>
            <a:lvl1pPr>
              <a:defRPr sz="2400">
                <a:solidFill>
                  <a:schemeClr val="accent2"/>
                </a:solidFill>
              </a:defRPr>
            </a:lvl1pPr>
            <a:lvl2pPr>
              <a:defRPr sz="18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9E072F35-F29F-7350-ABFA-8808C32DC9DF}"/>
              </a:ext>
            </a:extLst>
          </p:cNvPr>
          <p:cNvSpPr>
            <a:spLocks noGrp="1"/>
          </p:cNvSpPr>
          <p:nvPr>
            <p:ph type="title"/>
          </p:nvPr>
        </p:nvSpPr>
        <p:spPr>
          <a:xfrm>
            <a:off x="588263" y="2369855"/>
            <a:ext cx="4131221" cy="984885"/>
          </a:xfrm>
        </p:spPr>
        <p:txBody>
          <a:bodyPr anchor="b"/>
          <a:lstStyle>
            <a:lvl1pPr algn="l">
              <a:defRPr/>
            </a:lvl1pPr>
          </a:lstStyle>
          <a:p>
            <a:r>
              <a:rPr lang="en-US"/>
              <a:t>Click to edit Master title style</a:t>
            </a:r>
          </a:p>
        </p:txBody>
      </p:sp>
    </p:spTree>
    <p:extLst>
      <p:ext uri="{BB962C8B-B14F-4D97-AF65-F5344CB8AC3E}">
        <p14:creationId xmlns:p14="http://schemas.microsoft.com/office/powerpoint/2010/main" val="1414793878"/>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0989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15287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2070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9238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8248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6790852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4038593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1"/>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pic>
        <p:nvPicPr>
          <p:cNvPr id="4" name="Picture 3" descr="Woman wearing HoloLens working on an engine.">
            <a:extLst>
              <a:ext uri="{FF2B5EF4-FFF2-40B4-BE49-F238E27FC236}">
                <a16:creationId xmlns:a16="http://schemas.microsoft.com/office/drawing/2014/main" id="{9328BFE4-4EFD-455E-8429-C61EDBB3FDDC}"/>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20188428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854404"/>
            <a:ext cx="4167887" cy="1107996"/>
          </a:xfrm>
        </p:spPr>
        <p:txBody>
          <a:bodyPr anchor="ctr"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4419602"/>
            <a:ext cx="4164583"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11" name="Picture 10" descr="Woman wearing HoloLens working on an engine.">
            <a:extLst>
              <a:ext uri="{FF2B5EF4-FFF2-40B4-BE49-F238E27FC236}">
                <a16:creationId xmlns:a16="http://schemas.microsoft.com/office/drawing/2014/main" id="{8BD67588-54F8-4ADE-8D95-53A363F9C259}"/>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290206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9"/>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92486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18-9BD3-49EC-8393-12EF9F3B421A}"/>
              </a:ext>
            </a:extLst>
          </p:cNvPr>
          <p:cNvSpPr>
            <a:spLocks noGrp="1"/>
          </p:cNvSpPr>
          <p:nvPr>
            <p:ph type="title"/>
          </p:nvPr>
        </p:nvSpPr>
        <p:spPr>
          <a:xfrm>
            <a:off x="588264" y="2862297"/>
            <a:ext cx="3992212" cy="492443"/>
          </a:xfrm>
        </p:spPr>
        <p:txBody>
          <a:bodyPr anchor="b"/>
          <a:lstStyle>
            <a:lvl1pPr algn="l">
              <a:defRPr>
                <a:solidFill>
                  <a:schemeClr val="tx1"/>
                </a:solidFill>
              </a:defRPr>
            </a:lvl1pPr>
          </a:lstStyle>
          <a:p>
            <a:r>
              <a:rPr lang="en-US"/>
              <a:t>Click to edit Master</a:t>
            </a:r>
          </a:p>
        </p:txBody>
      </p:sp>
      <p:sp>
        <p:nvSpPr>
          <p:cNvPr id="6" name="Text Placeholder 5">
            <a:extLst>
              <a:ext uri="{FF2B5EF4-FFF2-40B4-BE49-F238E27FC236}">
                <a16:creationId xmlns:a16="http://schemas.microsoft.com/office/drawing/2014/main" id="{9E09CA30-1D13-4021-BE81-6A72FEAF7A8E}"/>
              </a:ext>
            </a:extLst>
          </p:cNvPr>
          <p:cNvSpPr>
            <a:spLocks noGrp="1"/>
          </p:cNvSpPr>
          <p:nvPr>
            <p:ph type="body" sz="quarter" idx="11"/>
          </p:nvPr>
        </p:nvSpPr>
        <p:spPr>
          <a:xfrm>
            <a:off x="588264" y="3429000"/>
            <a:ext cx="4043371" cy="1957324"/>
          </a:xfrm>
        </p:spPr>
        <p:txBody>
          <a:bodyPr/>
          <a:lstStyle>
            <a:lvl1pPr>
              <a:defRPr sz="2000">
                <a:solidFill>
                  <a:schemeClr val="accent2"/>
                </a:solidFill>
              </a:defRPr>
            </a:lvl1pPr>
            <a:lvl2pPr>
              <a:defRPr sz="1600">
                <a:solidFill>
                  <a:schemeClr val="accent2"/>
                </a:solidFill>
              </a:defRPr>
            </a:lvl2pPr>
            <a:lvl3pPr>
              <a:defRPr sz="1200">
                <a:solidFill>
                  <a:schemeClr val="accent2"/>
                </a:solidFill>
              </a:defRPr>
            </a:lvl3pPr>
            <a:lvl4pPr>
              <a:defRPr sz="1100">
                <a:solidFill>
                  <a:schemeClr val="accent2"/>
                </a:solidFill>
              </a:defRPr>
            </a:lvl4pPr>
            <a:lvl5pPr>
              <a:defRPr sz="11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6672796"/>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2"/>
            <a:ext cx="9144000" cy="553998"/>
          </a:xfrm>
          <a:noFill/>
        </p:spPr>
        <p:txBody>
          <a:bodyPr lIns="0" tIns="0" rIns="0" bIns="0" anchor="ctr" anchorCtr="0">
            <a:spAutoFit/>
          </a:bodyPr>
          <a:lstStyle>
            <a:lvl1pPr>
              <a:defRPr sz="3600" spc="-50" baseline="0">
                <a:gradFill>
                  <a:gsLst>
                    <a:gs pos="68100">
                      <a:srgbClr val="5B68CA"/>
                    </a:gs>
                    <a:gs pos="0">
                      <a:srgbClr val="006BBC"/>
                    </a:gs>
                  </a:gsLst>
                  <a:lin ang="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5771383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3">
    <p:bg>
      <p:bgPr>
        <a:gradFill>
          <a:gsLst>
            <a:gs pos="68100">
              <a:srgbClr val="5B68CA"/>
            </a:gs>
            <a:gs pos="0">
              <a:srgbClr val="006BBC"/>
            </a:gs>
          </a:gsLst>
          <a:lin ang="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3152002"/>
            <a:ext cx="9144000" cy="553998"/>
          </a:xfrm>
          <a:noFill/>
        </p:spPr>
        <p:txBody>
          <a:bodyPr lIns="0" tIns="0" rIns="0" bIns="0" anchor="ctr"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307777"/>
          </a:xfrm>
          <a:noFill/>
        </p:spPr>
        <p:txBody>
          <a:bodyPr wrap="square" lIns="0" tIns="0" rIns="0" bIns="0">
            <a:spAutoFit/>
          </a:bodyPr>
          <a:lstStyle>
            <a:lvl1pPr marL="0" indent="0">
              <a:spcBef>
                <a:spcPts val="0"/>
              </a:spcBef>
              <a:buNone/>
              <a:defRPr sz="20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649247A0-F016-86F0-B744-ADAA534D4C3E}"/>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2435437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605385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228577" indent="0">
              <a:buNone/>
              <a:defRPr/>
            </a:lvl2pPr>
            <a:lvl3pPr marL="457154" indent="0">
              <a:buNone/>
              <a:defRPr/>
            </a:lvl3pPr>
            <a:lvl4pPr marL="685731" indent="0">
              <a:buNone/>
              <a:defRPr/>
            </a:lvl4pPr>
            <a:lvl5pPr marL="91430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9684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0"/>
            <a:ext cx="5211763"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08201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62" indent="0">
              <a:buFont typeface="Wingdings" panose="05000000000000000000" pitchFamily="2" charset="2"/>
              <a:buNone/>
              <a:defRPr sz="2000" b="0"/>
            </a:lvl2pPr>
            <a:lvl3pPr marL="450805" indent="0">
              <a:buFont typeface="Wingdings" panose="05000000000000000000" pitchFamily="2" charset="2"/>
              <a:buNone/>
              <a:tabLst/>
              <a:defRPr sz="1600" b="0"/>
            </a:lvl3pPr>
            <a:lvl4pPr marL="652397" indent="0">
              <a:buFont typeface="Wingdings" panose="05000000000000000000" pitchFamily="2" charset="2"/>
              <a:buNone/>
              <a:defRPr sz="1400" b="0"/>
            </a:lvl4pPr>
            <a:lvl5pPr marL="85399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62" indent="0">
              <a:buFont typeface="Wingdings" panose="05000000000000000000" pitchFamily="2" charset="2"/>
              <a:buNone/>
              <a:defRPr sz="2000" b="0"/>
            </a:lvl2pPr>
            <a:lvl3pPr marL="450805" indent="0">
              <a:buFont typeface="Wingdings" panose="05000000000000000000" pitchFamily="2" charset="2"/>
              <a:buNone/>
              <a:tabLst/>
              <a:defRPr sz="1600" b="0"/>
            </a:lvl3pPr>
            <a:lvl4pPr marL="652397" indent="0">
              <a:buFont typeface="Wingdings" panose="05000000000000000000" pitchFamily="2" charset="2"/>
              <a:buNone/>
              <a:defRPr sz="1400" b="0"/>
            </a:lvl4pPr>
            <a:lvl5pPr marL="85399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1000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9"/>
            <a:ext cx="5219700" cy="1551194"/>
          </a:xfrm>
        </p:spPr>
        <p:txBody>
          <a:bodyPr>
            <a:spAutoFit/>
          </a:bodyPr>
          <a:lstStyle>
            <a:lvl1pPr marL="171433" indent="-171433">
              <a:defRPr lang="en-US" sz="2400" dirty="0"/>
            </a:lvl1pPr>
            <a:lvl2pPr marL="342866" indent="-171433">
              <a:defRPr lang="en-US" dirty="0"/>
            </a:lvl2pPr>
            <a:lvl3pPr marL="514299" indent="-171433">
              <a:defRPr lang="en-US" dirty="0"/>
            </a:lvl3pPr>
            <a:lvl4pPr marL="666684" indent="-152385">
              <a:defRPr lang="en-US" dirty="0"/>
            </a:lvl4pPr>
            <a:lvl5pPr marL="793671" indent="-1206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9"/>
            <a:ext cx="5219700" cy="1551194"/>
          </a:xfrm>
        </p:spPr>
        <p:txBody>
          <a:bodyPr>
            <a:spAutoFit/>
          </a:bodyPr>
          <a:lstStyle>
            <a:lvl1pPr marL="171433" indent="-171433">
              <a:defRPr lang="en-US" sz="2400" dirty="0"/>
            </a:lvl1pPr>
            <a:lvl2pPr marL="342866" indent="-171433">
              <a:defRPr lang="en-US" dirty="0"/>
            </a:lvl2pPr>
            <a:lvl3pPr marL="514299" indent="-171433">
              <a:defRPr lang="en-US" dirty="0"/>
            </a:lvl3pPr>
            <a:lvl4pPr marL="685731" indent="-136511">
              <a:defRPr lang="en-US" dirty="0"/>
            </a:lvl4pPr>
            <a:lvl5pPr marL="793671" indent="-1206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036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1"/>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4"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9"/>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3"/>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39054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195" indent="-176195">
              <a:defRPr lang="en-US" sz="2000" dirty="0"/>
            </a:lvl1pPr>
            <a:lvl2pPr marL="322231" indent="-150798">
              <a:defRPr lang="en-US" sz="1800" dirty="0"/>
            </a:lvl2pPr>
            <a:lvl3pPr marL="466678" indent="-138099">
              <a:defRPr lang="en-US" dirty="0"/>
            </a:lvl3pPr>
            <a:lvl4pPr marL="595253" indent="-128575">
              <a:defRPr lang="en-US" dirty="0"/>
            </a:lvl4pPr>
            <a:lvl5pPr marL="731765" indent="-12222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195" indent="-176195">
              <a:defRPr lang="en-US" sz="2000" dirty="0"/>
            </a:lvl1pPr>
            <a:lvl2pPr marL="398423" indent="-169846">
              <a:defRPr lang="en-US" sz="1800" dirty="0"/>
            </a:lvl2pPr>
            <a:lvl3pPr marL="555569" indent="-157147">
              <a:defRPr lang="en-US" dirty="0"/>
            </a:lvl3pPr>
            <a:lvl4pPr marL="685731" indent="-136511">
              <a:defRPr lang="en-US" dirty="0"/>
            </a:lvl4pPr>
            <a:lvl5pPr marL="800020" indent="-1111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195" indent="-176195">
              <a:defRPr lang="en-US" sz="2000" dirty="0"/>
            </a:lvl1pPr>
            <a:lvl2pPr marL="398423" indent="-169846">
              <a:defRPr lang="en-US" sz="1800" dirty="0"/>
            </a:lvl2pPr>
            <a:lvl3pPr marL="555569" indent="-157147">
              <a:defRPr lang="en-US" dirty="0"/>
            </a:lvl3pPr>
            <a:lvl4pPr marL="685731" indent="-136511">
              <a:defRPr lang="en-US" dirty="0"/>
            </a:lvl4pPr>
            <a:lvl5pPr marL="800020" indent="-11111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0975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1"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7"/>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6"/>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6"/>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7"/>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6"/>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6"/>
            <a:ext cx="2532063" cy="1661993"/>
          </a:xfrm>
        </p:spPr>
        <p:txBody>
          <a:bodyPr wrap="square">
            <a:spAutoFit/>
          </a:bodyPr>
          <a:lstStyle>
            <a:lvl1pPr marL="141274" indent="-141274">
              <a:defRPr lang="en-US" sz="1800" dirty="0"/>
            </a:lvl1pPr>
            <a:lvl2pPr marL="285722" indent="-125400">
              <a:defRPr lang="en-US" sz="1600" dirty="0"/>
            </a:lvl2pPr>
            <a:lvl3pPr marL="438106" indent="-133337">
              <a:defRPr lang="en-US" dirty="0"/>
            </a:lvl3pPr>
            <a:lvl4pPr marL="566682" indent="-114289">
              <a:defRPr lang="en-US" dirty="0"/>
            </a:lvl4pPr>
            <a:lvl5pPr marL="685731" indent="-109527">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5500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17089256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7"/>
            <a:ext cx="1965960" cy="1421928"/>
          </a:xfrm>
        </p:spPr>
        <p:txBody>
          <a:bodyPr wrap="square">
            <a:spAutoFit/>
          </a:bodyPr>
          <a:lstStyle>
            <a:lvl1pPr marL="141274" indent="-141274">
              <a:defRPr lang="en-US" sz="1500" dirty="0"/>
            </a:lvl1pPr>
            <a:lvl2pPr marL="285722" indent="-125400">
              <a:defRPr lang="en-US" sz="1400" dirty="0"/>
            </a:lvl2pPr>
            <a:lvl3pPr marL="438106" indent="-133337">
              <a:defRPr lang="en-US" sz="1400" dirty="0"/>
            </a:lvl3pPr>
            <a:lvl4pPr marL="566682" indent="-114289">
              <a:defRPr lang="en-US" sz="1200" dirty="0"/>
            </a:lvl4pPr>
            <a:lvl5pPr marL="685731" indent="-109527">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447708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70804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883229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064168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38554"/>
          </a:xfrm>
        </p:spPr>
        <p:txBody>
          <a:bodyPr/>
          <a:lstStyle>
            <a:lvl1pPr marL="0" indent="0">
              <a:buNone/>
              <a:defRPr sz="2200">
                <a:latin typeface="+mn-lt"/>
              </a:defRPr>
            </a:lvl1pPr>
            <a:lvl2pPr marL="228577" indent="0">
              <a:buNone/>
              <a:defRPr/>
            </a:lvl2pPr>
            <a:lvl3pPr marL="457154" indent="0">
              <a:buNone/>
              <a:defRPr/>
            </a:lvl3pPr>
            <a:lvl4pPr marL="661922" indent="0">
              <a:buNone/>
              <a:defRPr/>
            </a:lvl4pPr>
            <a:lvl5pPr marL="855578"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61911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92457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49018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8964263"/>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7324877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7969509"/>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4259739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9"/>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7286849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816921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7" lvl="0" indent="-228577"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230080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4988162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1"/>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99159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4"/>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861397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2"/>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21823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4"/>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2"/>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147411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4"/>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2"/>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56740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48"/>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876633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MS logo white - EMF" descr="Microsoft logo white text version">
            <a:extLst>
              <a:ext uri="{FF2B5EF4-FFF2-40B4-BE49-F238E27FC236}">
                <a16:creationId xmlns:a16="http://schemas.microsoft.com/office/drawing/2014/main" id="{F1549FFE-A41A-453F-4103-DBA659BB65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06560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3"/>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1"/>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64967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3"/>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2"/>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75886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4"/>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7"/>
          </a:xfrm>
        </p:spPr>
        <p:txBody>
          <a:bodyPr anchor="t"/>
          <a:lstStyle>
            <a:lvl1pPr marL="231752" indent="-231752">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4"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2625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4"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7"/>
          </a:xfrm>
        </p:spPr>
        <p:txBody>
          <a:bodyPr anchor="ctr"/>
          <a:lstStyle>
            <a:lvl1pPr marL="231752" indent="-231752">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284702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
            <a:ext cx="3788358"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18" indent="0">
              <a:buNone/>
              <a:tabLst>
                <a:tab pos="344454" algn="l"/>
              </a:tabLst>
              <a:defRPr sz="2400">
                <a:solidFill>
                  <a:schemeClr val="tx1"/>
                </a:solidFill>
                <a:latin typeface="Consolas" panose="020B0609020204030204" pitchFamily="49" charset="0"/>
                <a:cs typeface="Consolas" panose="020B0609020204030204" pitchFamily="49" charset="0"/>
              </a:defRPr>
            </a:lvl2pPr>
            <a:lvl3pPr marL="584549" indent="0">
              <a:buNone/>
              <a:tabLst>
                <a:tab pos="569856" algn="l"/>
              </a:tabLst>
              <a:defRPr sz="2400">
                <a:solidFill>
                  <a:schemeClr val="tx1"/>
                </a:solidFill>
                <a:latin typeface="Consolas" panose="020B0609020204030204" pitchFamily="49" charset="0"/>
                <a:cs typeface="Consolas" panose="020B0609020204030204" pitchFamily="49" charset="0"/>
              </a:defRPr>
            </a:lvl3pPr>
            <a:lvl4pPr marL="814482" indent="0">
              <a:buNone/>
              <a:tabLst>
                <a:tab pos="800020" algn="l"/>
              </a:tabLst>
              <a:defRPr sz="2400">
                <a:solidFill>
                  <a:schemeClr val="tx1"/>
                </a:solidFill>
                <a:latin typeface="Consolas" panose="020B0609020204030204" pitchFamily="49" charset="0"/>
                <a:cs typeface="Consolas" panose="020B0609020204030204" pitchFamily="49" charset="0"/>
              </a:defRPr>
            </a:lvl4pPr>
            <a:lvl5pPr marL="1050892" indent="0">
              <a:buNone/>
              <a:tabLst>
                <a:tab pos="1028597"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225253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9"/>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1"/>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18" indent="0">
              <a:buNone/>
              <a:tabLst>
                <a:tab pos="344454" algn="l"/>
              </a:tabLst>
              <a:defRPr sz="2400">
                <a:solidFill>
                  <a:schemeClr val="tx1"/>
                </a:solidFill>
                <a:latin typeface="Consolas" panose="020B0609020204030204" pitchFamily="49" charset="0"/>
                <a:cs typeface="Consolas" panose="020B0609020204030204" pitchFamily="49" charset="0"/>
              </a:defRPr>
            </a:lvl2pPr>
            <a:lvl3pPr marL="584549" indent="0">
              <a:buNone/>
              <a:tabLst>
                <a:tab pos="569856" algn="l"/>
              </a:tabLst>
              <a:defRPr sz="2400">
                <a:solidFill>
                  <a:schemeClr val="tx1"/>
                </a:solidFill>
                <a:latin typeface="Consolas" panose="020B0609020204030204" pitchFamily="49" charset="0"/>
                <a:cs typeface="Consolas" panose="020B0609020204030204" pitchFamily="49" charset="0"/>
              </a:defRPr>
            </a:lvl3pPr>
            <a:lvl4pPr marL="814482" indent="0">
              <a:buNone/>
              <a:tabLst>
                <a:tab pos="800020" algn="l"/>
              </a:tabLst>
              <a:defRPr sz="2400">
                <a:solidFill>
                  <a:schemeClr val="tx1"/>
                </a:solidFill>
                <a:latin typeface="Consolas" panose="020B0609020204030204" pitchFamily="49" charset="0"/>
                <a:cs typeface="Consolas" panose="020B0609020204030204" pitchFamily="49" charset="0"/>
              </a:defRPr>
            </a:lvl4pPr>
            <a:lvl5pPr marL="1050892" indent="0">
              <a:buNone/>
              <a:tabLst>
                <a:tab pos="1028597"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8660292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2"/>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8" indent="0">
              <a:buNone/>
              <a:defRPr sz="240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9"/>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2391522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1"/>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6"/>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8" indent="0">
              <a:buNone/>
              <a:defRPr sz="240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Tree>
    <p:extLst>
      <p:ext uri="{BB962C8B-B14F-4D97-AF65-F5344CB8AC3E}">
        <p14:creationId xmlns:p14="http://schemas.microsoft.com/office/powerpoint/2010/main" val="8338020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4"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8"/>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3157566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79"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0"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1"/>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0" y="706012"/>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14"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74"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3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77"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6"/>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17" indent="0">
              <a:buNone/>
              <a:defRPr/>
            </a:lvl3pPr>
            <a:lvl4pPr marL="685526" indent="0">
              <a:buNone/>
              <a:defRPr/>
            </a:lvl4pPr>
            <a:lvl5pPr marL="914035" indent="0">
              <a:buNone/>
              <a:defRPr/>
            </a:lvl5pPr>
          </a:lstStyle>
          <a:p>
            <a:pPr lvl="0"/>
            <a:r>
              <a:rPr lang="en-US"/>
              <a:t>Click to edit text</a:t>
            </a:r>
          </a:p>
        </p:txBody>
      </p:sp>
    </p:spTree>
    <p:extLst>
      <p:ext uri="{BB962C8B-B14F-4D97-AF65-F5344CB8AC3E}">
        <p14:creationId xmlns:p14="http://schemas.microsoft.com/office/powerpoint/2010/main" val="649207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6" name="MS logo white - EMF" descr="Microsoft logo white text version">
            <a:extLst>
              <a:ext uri="{FF2B5EF4-FFF2-40B4-BE49-F238E27FC236}">
                <a16:creationId xmlns:a16="http://schemas.microsoft.com/office/drawing/2014/main" id="{34BE68F9-8825-BFD2-F621-8B4DAE863A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21894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546020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949614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55778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649"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23007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0017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4782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3065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97"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802713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Closing logo slide 2">
    <p:bg>
      <p:bgPr>
        <a:gradFill>
          <a:gsLst>
            <a:gs pos="68100">
              <a:srgbClr val="5B68CA"/>
            </a:gs>
            <a:gs pos="0">
              <a:srgbClr val="006BBC"/>
            </a:gs>
          </a:gsLst>
          <a:lin ang="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97"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14193565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9"/>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40"/>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386015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9410797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012470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itle Only top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152400" y="76200"/>
            <a:ext cx="11018520" cy="430887"/>
          </a:xfrm>
        </p:spPr>
        <p:txBody>
          <a:bodyPr/>
          <a:lstStyle>
            <a:lvl1pP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2899584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30887"/>
          </a:xfrm>
        </p:spPr>
        <p:txBody>
          <a:bodyPr/>
          <a:lstStyle>
            <a:lvl1pPr algn="ctr">
              <a:defRPr sz="2800">
                <a:solidFill>
                  <a:srgbClr val="000000"/>
                </a:solidFill>
              </a:defRPr>
            </a:lvl1pPr>
          </a:lstStyle>
          <a:p>
            <a:r>
              <a:rPr lang="en-US"/>
              <a:t>Click to edit Master title style</a:t>
            </a:r>
          </a:p>
        </p:txBody>
      </p:sp>
    </p:spTree>
    <p:extLst>
      <p:ext uri="{BB962C8B-B14F-4D97-AF65-F5344CB8AC3E}">
        <p14:creationId xmlns:p14="http://schemas.microsoft.com/office/powerpoint/2010/main" val="1446633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856668"/>
            <a:ext cx="9144000" cy="677108"/>
          </a:xfrm>
          <a:noFill/>
        </p:spPr>
        <p:txBody>
          <a:bodyPr lIns="0" tIns="0" rIns="0" bIns="0" anchor="b" anchorCtr="0">
            <a:spAutoFit/>
          </a:bodyPr>
          <a:lstStyle>
            <a:lvl1pPr algn="l">
              <a:defRPr sz="4400" spc="-50" baseline="0">
                <a:solidFill>
                  <a:schemeClr val="accent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57228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lgn="l">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72073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2_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4200" y="2430542"/>
            <a:ext cx="5034175" cy="1107996"/>
          </a:xfrm>
          <a:prstGeom prst="rect">
            <a:avLst/>
          </a:prstGeom>
        </p:spPr>
        <p:txBody>
          <a:bodyPr wrap="square" anchor="b" anchorCtr="0">
            <a:spAutoFit/>
          </a:bodyPr>
          <a:lstStyle>
            <a:lvl1pPr algn="l">
              <a:defRPr sz="3600">
                <a:solidFill>
                  <a:schemeClr val="accent2">
                    <a:lumMod val="60000"/>
                    <a:lumOff val="40000"/>
                  </a:schemeClr>
                </a:solidFill>
              </a:defRPr>
            </a:lvl1pPr>
          </a:lstStyle>
          <a:p>
            <a:r>
              <a:rPr lang="en-US"/>
              <a:t>Event name or presentation</a:t>
            </a:r>
          </a:p>
        </p:txBody>
      </p:sp>
      <p:sp>
        <p:nvSpPr>
          <p:cNvPr id="4" name="Rectangle 3">
            <a:extLst>
              <a:ext uri="{FF2B5EF4-FFF2-40B4-BE49-F238E27FC236}">
                <a16:creationId xmlns:a16="http://schemas.microsoft.com/office/drawing/2014/main" id="{9A8DF4C6-65B7-4A15-B6EC-CD64100CE9D7}"/>
              </a:ext>
            </a:extLst>
          </p:cNvPr>
          <p:cNvSpPr/>
          <p:nvPr/>
        </p:nvSpPr>
        <p:spPr bwMode="auto">
          <a:xfrm>
            <a:off x="8304656" y="0"/>
            <a:ext cx="1704109" cy="6858000"/>
          </a:xfrm>
          <a:prstGeom prst="rect">
            <a:avLst/>
          </a:prstGeom>
          <a:solidFill>
            <a:schemeClr val="accent2">
              <a:alpha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5078D974-A814-4694-9777-CFED6691E89F}"/>
              </a:ext>
            </a:extLst>
          </p:cNvPr>
          <p:cNvSpPr/>
          <p:nvPr/>
        </p:nvSpPr>
        <p:spPr>
          <a:xfrm>
            <a:off x="7466275" y="1978683"/>
            <a:ext cx="3380870" cy="2900634"/>
          </a:xfrm>
          <a:prstGeom prst="rect">
            <a:avLst/>
          </a:prstGeom>
          <a:solidFill>
            <a:schemeClr val="bg1"/>
          </a:solidFill>
          <a:ln w="3175">
            <a:solidFill>
              <a:schemeClr val="accent1">
                <a:lumMod val="60000"/>
                <a:lumOff val="40000"/>
                <a:alpha val="69000"/>
              </a:schemeClr>
            </a:solidFill>
            <a:headEnd type="none" w="med" len="med"/>
            <a:tailEnd type="none" w="med" len="med"/>
          </a:ln>
          <a:effectLst>
            <a:outerShdw blurRad="381000" sx="118000" sy="118000" algn="ctr" rotWithShape="0">
              <a:schemeClr val="accent2">
                <a:alpha val="3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4592" tIns="131674" rIns="164592" bIns="131674" numCol="1" spcCol="0" rtlCol="0" fromWordArt="0" anchor="t" anchorCtr="0" forceAA="0" compatLnSpc="1">
            <a:prstTxWarp prst="textNoShape">
              <a:avLst/>
            </a:prstTxWarp>
            <a:noAutofit/>
          </a:bodyPr>
          <a:lstStyle/>
          <a:p>
            <a:pPr lvl="0" algn="ctr" defTabSz="839225" fontAlgn="base">
              <a:lnSpc>
                <a:spcPct val="90000"/>
              </a:lnSpc>
              <a:spcBef>
                <a:spcPct val="0"/>
              </a:spcBef>
              <a:spcAft>
                <a:spcPct val="0"/>
              </a:spcAft>
            </a:pPr>
            <a:endParaRPr lang="en-US" sz="1050">
              <a:solidFill>
                <a:srgbClr val="0078D4"/>
              </a:solidFill>
              <a:latin typeface="Segoe UI Semibold"/>
            </a:endParaRPr>
          </a:p>
        </p:txBody>
      </p:sp>
      <p:sp>
        <p:nvSpPr>
          <p:cNvPr id="5" name="Text Placeholder 3">
            <a:extLst>
              <a:ext uri="{FF2B5EF4-FFF2-40B4-BE49-F238E27FC236}">
                <a16:creationId xmlns:a16="http://schemas.microsoft.com/office/drawing/2014/main" id="{BD208F46-3454-4B1E-BBF8-A9202CCF3695}"/>
              </a:ext>
            </a:extLst>
          </p:cNvPr>
          <p:cNvSpPr>
            <a:spLocks noGrp="1"/>
          </p:cNvSpPr>
          <p:nvPr>
            <p:ph type="body" sz="quarter" idx="11"/>
          </p:nvPr>
        </p:nvSpPr>
        <p:spPr>
          <a:xfrm>
            <a:off x="584200" y="3654623"/>
            <a:ext cx="4377592" cy="861774"/>
          </a:xfrm>
        </p:spPr>
        <p:txBody>
          <a:bodyPr wrap="square">
            <a:spAutoFit/>
          </a:bodyPr>
          <a:lstStyle>
            <a:lvl1pPr marL="0" indent="0">
              <a:buNone/>
              <a:defRPr sz="2800">
                <a:solidFill>
                  <a:schemeClr val="tx1"/>
                </a:solidFill>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47529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57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Title square photo">
    <p:spTree>
      <p:nvGrpSpPr>
        <p:cNvPr id="1" name=""/>
        <p:cNvGrpSpPr/>
        <p:nvPr/>
      </p:nvGrpSpPr>
      <p:grpSpPr>
        <a:xfrm>
          <a:off x="0" y="0"/>
          <a:ext cx="0" cy="0"/>
          <a:chOff x="0" y="0"/>
          <a:chExt cx="0" cy="0"/>
        </a:xfrm>
      </p:grpSpPr>
      <p:pic>
        <p:nvPicPr>
          <p:cNvPr id="8" name="Picture 7" descr="A person standing in front of a building&#10;&#10;Description automatically generated">
            <a:extLst>
              <a:ext uri="{FF2B5EF4-FFF2-40B4-BE49-F238E27FC236}">
                <a16:creationId xmlns:a16="http://schemas.microsoft.com/office/drawing/2014/main" id="{CE6330C0-3B84-490E-B834-F221710F038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AF450EE6-E8E7-4616-8251-F987637743D8}"/>
              </a:ext>
            </a:extLst>
          </p:cNvPr>
          <p:cNvSpPr/>
          <p:nvPr userDrawn="1"/>
        </p:nvSpPr>
        <p:spPr bwMode="auto">
          <a:xfrm rot="10800000">
            <a:off x="-2" y="2870199"/>
            <a:ext cx="12192000" cy="3987800"/>
          </a:xfrm>
          <a:prstGeom prst="rect">
            <a:avLst/>
          </a:prstGeom>
          <a:gradFill>
            <a:gsLst>
              <a:gs pos="33000">
                <a:srgbClr val="000000">
                  <a:alpha val="76000"/>
                </a:srgbClr>
              </a:gs>
              <a:gs pos="0">
                <a:srgbClr val="000000">
                  <a:alpha val="85000"/>
                </a:srgbClr>
              </a:gs>
              <a:gs pos="100000">
                <a:srgbClr val="00000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pic>
        <p:nvPicPr>
          <p:cNvPr id="16" name="Picture 2" descr="Image result for microsoft white logo">
            <a:extLst>
              <a:ext uri="{FF2B5EF4-FFF2-40B4-BE49-F238E27FC236}">
                <a16:creationId xmlns:a16="http://schemas.microsoft.com/office/drawing/2014/main" id="{0487D920-843B-4154-ADA5-EA2ED05A6AB6}"/>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0346804" y="295274"/>
            <a:ext cx="1551509" cy="374880"/>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23">
            <a:extLst>
              <a:ext uri="{FF2B5EF4-FFF2-40B4-BE49-F238E27FC236}">
                <a16:creationId xmlns:a16="http://schemas.microsoft.com/office/drawing/2014/main" id="{5A077B2C-5929-44E1-988D-5E6A640C73F6}"/>
              </a:ext>
            </a:extLst>
          </p:cNvPr>
          <p:cNvSpPr>
            <a:spLocks noGrp="1"/>
          </p:cNvSpPr>
          <p:nvPr>
            <p:ph type="body" sz="quarter" idx="10" hasCustomPrompt="1"/>
          </p:nvPr>
        </p:nvSpPr>
        <p:spPr>
          <a:xfrm>
            <a:off x="584200" y="5908222"/>
            <a:ext cx="11025188" cy="369332"/>
          </a:xfrm>
        </p:spPr>
        <p:txBody>
          <a:bodyPr/>
          <a:lstStyle>
            <a:lvl1pPr marL="0" indent="0">
              <a:buNone/>
              <a:defRPr sz="2400">
                <a:solidFill>
                  <a:schemeClr val="bg1"/>
                </a:solidFill>
              </a:defRPr>
            </a:lvl1pPr>
          </a:lstStyle>
          <a:p>
            <a:pPr lvl="0"/>
            <a:r>
              <a:rPr lang="en-US"/>
              <a:t>Date</a:t>
            </a:r>
            <a:endParaRPr lang="en-IN"/>
          </a:p>
        </p:txBody>
      </p:sp>
      <p:sp>
        <p:nvSpPr>
          <p:cNvPr id="25" name="Text Placeholder 23">
            <a:extLst>
              <a:ext uri="{FF2B5EF4-FFF2-40B4-BE49-F238E27FC236}">
                <a16:creationId xmlns:a16="http://schemas.microsoft.com/office/drawing/2014/main" id="{FCC1754E-DDB5-4FED-83EC-9D7CFDC64819}"/>
              </a:ext>
            </a:extLst>
          </p:cNvPr>
          <p:cNvSpPr>
            <a:spLocks noGrp="1"/>
          </p:cNvSpPr>
          <p:nvPr>
            <p:ph type="body" sz="quarter" idx="11" hasCustomPrompt="1"/>
          </p:nvPr>
        </p:nvSpPr>
        <p:spPr>
          <a:xfrm>
            <a:off x="584200" y="5363621"/>
            <a:ext cx="11025188" cy="430887"/>
          </a:xfrm>
        </p:spPr>
        <p:txBody>
          <a:bodyPr/>
          <a:lstStyle>
            <a:lvl1pPr marL="0" indent="0">
              <a:buNone/>
              <a:defRPr sz="2800">
                <a:solidFill>
                  <a:schemeClr val="bg1"/>
                </a:solidFill>
              </a:defRPr>
            </a:lvl1pPr>
          </a:lstStyle>
          <a:p>
            <a:r>
              <a:rPr lang="en-US" sz="2800">
                <a:solidFill>
                  <a:schemeClr val="bg1"/>
                </a:solidFill>
              </a:rPr>
              <a:t>Speaker name</a:t>
            </a:r>
          </a:p>
        </p:txBody>
      </p:sp>
      <p:sp>
        <p:nvSpPr>
          <p:cNvPr id="4" name="Title 3">
            <a:extLst>
              <a:ext uri="{FF2B5EF4-FFF2-40B4-BE49-F238E27FC236}">
                <a16:creationId xmlns:a16="http://schemas.microsoft.com/office/drawing/2014/main" id="{2807A055-B5C3-4EF4-BF4A-292DD26427EB}"/>
              </a:ext>
            </a:extLst>
          </p:cNvPr>
          <p:cNvSpPr>
            <a:spLocks noGrp="1"/>
          </p:cNvSpPr>
          <p:nvPr>
            <p:ph type="title"/>
          </p:nvPr>
        </p:nvSpPr>
        <p:spPr>
          <a:xfrm>
            <a:off x="296673" y="3962400"/>
            <a:ext cx="11018520" cy="553998"/>
          </a:xfrm>
        </p:spPr>
        <p:txBody>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57302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3600">
          <p15:clr>
            <a:srgbClr val="5ACBF0"/>
          </p15:clr>
        </p15:guide>
        <p15:guide id="7" pos="2996">
          <p15:clr>
            <a:srgbClr val="5ACBF0"/>
          </p15:clr>
        </p15:guide>
        <p15:guide id="8" orient="horz" pos="2256">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_Title square photo">
    <p:bg>
      <p:bgPr>
        <a:solidFill>
          <a:srgbClr val="00000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28C51-896A-4762-BD9A-EAD0A409153E}"/>
              </a:ext>
            </a:extLst>
          </p:cNvPr>
          <p:cNvPicPr>
            <a:picLocks noChangeAspect="1"/>
          </p:cNvPicPr>
          <p:nvPr userDrawn="1"/>
        </p:nvPicPr>
        <p:blipFill>
          <a:blip r:embed="rId2">
            <a:alphaModFix amt="70000"/>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6F4289C8-C7B1-40B5-9961-6CF8B9002CE1}"/>
              </a:ext>
            </a:extLst>
          </p:cNvPr>
          <p:cNvSpPr/>
          <p:nvPr userDrawn="1"/>
        </p:nvSpPr>
        <p:spPr bwMode="auto">
          <a:xfrm>
            <a:off x="-2" y="0"/>
            <a:ext cx="12192000" cy="2017712"/>
          </a:xfrm>
          <a:prstGeom prst="rect">
            <a:avLst/>
          </a:prstGeom>
          <a:gradFill>
            <a:gsLst>
              <a:gs pos="98000">
                <a:srgbClr val="000000">
                  <a:alpha val="0"/>
                </a:srgbClr>
              </a:gs>
              <a:gs pos="19000">
                <a:srgbClr val="000000">
                  <a:alpha val="40000"/>
                </a:srgbClr>
              </a:gs>
              <a:gs pos="0">
                <a:srgbClr val="000000">
                  <a:alpha val="60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AF450EE6-E8E7-4616-8251-F987637743D8}"/>
              </a:ext>
            </a:extLst>
          </p:cNvPr>
          <p:cNvSpPr/>
          <p:nvPr userDrawn="1"/>
        </p:nvSpPr>
        <p:spPr bwMode="auto">
          <a:xfrm rot="10800000">
            <a:off x="-2" y="2870199"/>
            <a:ext cx="12192000" cy="3987800"/>
          </a:xfrm>
          <a:prstGeom prst="rect">
            <a:avLst/>
          </a:prstGeom>
          <a:gradFill>
            <a:gsLst>
              <a:gs pos="33000">
                <a:srgbClr val="000000">
                  <a:alpha val="76000"/>
                </a:srgbClr>
              </a:gs>
              <a:gs pos="0">
                <a:srgbClr val="000000">
                  <a:alpha val="85000"/>
                </a:srgbClr>
              </a:gs>
              <a:gs pos="100000">
                <a:srgbClr val="00000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3" name="Text Placeholder 5">
            <a:extLst>
              <a:ext uri="{FF2B5EF4-FFF2-40B4-BE49-F238E27FC236}">
                <a16:creationId xmlns:a16="http://schemas.microsoft.com/office/drawing/2014/main" id="{46D0F175-A804-44E4-9CB6-DEA9AAF61F56}"/>
              </a:ext>
            </a:extLst>
          </p:cNvPr>
          <p:cNvSpPr>
            <a:spLocks noGrp="1"/>
          </p:cNvSpPr>
          <p:nvPr>
            <p:ph type="body" sz="quarter" idx="12" hasCustomPrompt="1"/>
          </p:nvPr>
        </p:nvSpPr>
        <p:spPr>
          <a:xfrm>
            <a:off x="293339" y="5363621"/>
            <a:ext cx="11025188" cy="430887"/>
          </a:xfrm>
        </p:spPr>
        <p:txBody>
          <a:bodyPr vert="horz" wrap="square" lIns="0" tIns="0" rIns="0" bIns="0" rtlCol="0">
            <a:spAutoFit/>
          </a:bodyPr>
          <a:lstStyle>
            <a:lvl1pPr marL="0" indent="0">
              <a:buFont typeface="Arial" panose="020B0604020202020204" pitchFamily="34" charset="0"/>
              <a:buNone/>
              <a:defRPr lang="en-US" dirty="0" smtClean="0">
                <a:solidFill>
                  <a:schemeClr val="bg1"/>
                </a:solidFill>
              </a:defRPr>
            </a:lvl1pPr>
            <a:lvl2pPr>
              <a:defRPr lang="en-US" dirty="0" smtClean="0"/>
            </a:lvl2pPr>
            <a:lvl3pPr>
              <a:defRPr lang="en-US" dirty="0" smtClean="0"/>
            </a:lvl3pPr>
            <a:lvl4pPr>
              <a:defRPr lang="en-US" dirty="0" smtClean="0"/>
            </a:lvl4pPr>
            <a:lvl5pPr>
              <a:defRPr lang="en-IN" dirty="0"/>
            </a:lvl5pPr>
          </a:lstStyle>
          <a:p>
            <a:r>
              <a:rPr lang="en-US" sz="2800">
                <a:solidFill>
                  <a:schemeClr val="bg1"/>
                </a:solidFill>
              </a:rPr>
              <a:t>Speaker name</a:t>
            </a:r>
          </a:p>
        </p:txBody>
      </p:sp>
      <p:sp>
        <p:nvSpPr>
          <p:cNvPr id="14" name="Text Placeholder 7">
            <a:extLst>
              <a:ext uri="{FF2B5EF4-FFF2-40B4-BE49-F238E27FC236}">
                <a16:creationId xmlns:a16="http://schemas.microsoft.com/office/drawing/2014/main" id="{5EE714D1-7E5B-4C9D-8863-EA35690B183C}"/>
              </a:ext>
            </a:extLst>
          </p:cNvPr>
          <p:cNvSpPr>
            <a:spLocks noGrp="1"/>
          </p:cNvSpPr>
          <p:nvPr>
            <p:ph type="body" sz="quarter" idx="13" hasCustomPrompt="1"/>
          </p:nvPr>
        </p:nvSpPr>
        <p:spPr>
          <a:xfrm>
            <a:off x="293339" y="5908222"/>
            <a:ext cx="11025188" cy="369332"/>
          </a:xfrm>
        </p:spPr>
        <p:txBody>
          <a:bodyPr/>
          <a:lstStyle>
            <a:lvl1pPr marL="0" indent="0">
              <a:buNone/>
              <a:defRPr lang="en-IN" sz="2400" kern="1200" spc="0" baseline="0" dirty="0">
                <a:solidFill>
                  <a:schemeClr val="bg1"/>
                </a:solidFill>
                <a:latin typeface="+mn-lt"/>
                <a:ea typeface="+mn-ea"/>
                <a:cs typeface="Segoe UI" panose="020B0502040204020203" pitchFamily="34" charset="0"/>
              </a:defRPr>
            </a:lvl1pPr>
            <a:lvl2pPr>
              <a:defRPr/>
            </a:lvl2pPr>
            <a:lvl3pPr>
              <a:defRPr/>
            </a:lvl3pPr>
            <a:lvl4pPr>
              <a:defRPr/>
            </a:lvl4pPr>
            <a:lvl5pPr>
              <a:defRPr/>
            </a:lvl5pPr>
          </a:lstStyle>
          <a:p>
            <a:pPr marL="228600" marR="0" lvl="0" indent="-228600" algn="l" defTabSz="932742" rtl="0" eaLnBrk="1" fontAlgn="auto" latinLnBrk="0" hangingPunct="1">
              <a:lnSpc>
                <a:spcPct val="100000"/>
              </a:lnSpc>
              <a:spcBef>
                <a:spcPct val="20000"/>
              </a:spcBef>
              <a:spcAft>
                <a:spcPts val="0"/>
              </a:spcAft>
              <a:buClrTx/>
              <a:buSzPct val="90000"/>
              <a:tabLst/>
            </a:pPr>
            <a:r>
              <a:rPr lang="en-US"/>
              <a:t>Date</a:t>
            </a:r>
          </a:p>
        </p:txBody>
      </p:sp>
      <p:pic>
        <p:nvPicPr>
          <p:cNvPr id="3" name="Picture 2" descr="Image result for microsoft white logo">
            <a:extLst>
              <a:ext uri="{FF2B5EF4-FFF2-40B4-BE49-F238E27FC236}">
                <a16:creationId xmlns:a16="http://schemas.microsoft.com/office/drawing/2014/main" id="{0E61FF98-961F-4809-93CF-04C0FCC6588F}"/>
              </a:ext>
            </a:extLst>
          </p:cNvPr>
          <p:cNvPicPr>
            <a:picLocks noChangeAspect="1" noChangeArrowheads="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293688" y="292100"/>
            <a:ext cx="1551509" cy="3748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FD537B6D-715E-4217-B5CB-D7B55B775C66}"/>
              </a:ext>
            </a:extLst>
          </p:cNvPr>
          <p:cNvSpPr>
            <a:spLocks noGrp="1"/>
          </p:cNvSpPr>
          <p:nvPr>
            <p:ph type="title"/>
          </p:nvPr>
        </p:nvSpPr>
        <p:spPr>
          <a:xfrm>
            <a:off x="296673" y="3467100"/>
            <a:ext cx="11018520" cy="553998"/>
          </a:xfrm>
        </p:spPr>
        <p:txBody>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416654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3600">
          <p15:clr>
            <a:srgbClr val="5ACBF0"/>
          </p15:clr>
        </p15:guide>
        <p15:guide id="7" pos="2996">
          <p15:clr>
            <a:srgbClr val="5ACBF0"/>
          </p15:clr>
        </p15:guide>
        <p15:guide id="8" orient="horz" pos="2256">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6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7031865"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200" y="3142211"/>
            <a:ext cx="4167188" cy="2326933"/>
          </a:xfrm>
        </p:spPr>
        <p:txBody>
          <a:bodyPr/>
          <a:lstStyle>
            <a:lvl1pPr>
              <a:spcBef>
                <a:spcPts val="1200"/>
              </a:spcBef>
              <a:defRPr sz="1800">
                <a:solidFill>
                  <a:schemeClr val="accent1"/>
                </a:solidFill>
              </a:defRPr>
            </a:lvl1pPr>
            <a:lvl2pPr>
              <a:defRPr sz="1200">
                <a:solidFill>
                  <a:schemeClr val="tx1"/>
                </a:solidFill>
              </a:defRPr>
            </a:lvl2pPr>
            <a:lvl3pPr>
              <a:spcBef>
                <a:spcPts val="0"/>
              </a:spcBef>
              <a:spcAft>
                <a:spcPts val="1200"/>
              </a:spcAft>
              <a:defRPr sz="1400">
                <a:solidFill>
                  <a:schemeClr val="tx1"/>
                </a:solidFill>
              </a:defRPr>
            </a:lvl3pPr>
            <a:lvl4pPr>
              <a:spcBef>
                <a:spcPts val="2400"/>
              </a:spcBef>
              <a:defRPr sz="1400">
                <a:solidFill>
                  <a:schemeClr val="accent2">
                    <a:lumMod val="60000"/>
                    <a:lumOff val="40000"/>
                  </a:schemeClr>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D03D28B-8E68-42B0-B9C6-71672BD4F969}"/>
              </a:ext>
            </a:extLst>
          </p:cNvPr>
          <p:cNvSpPr>
            <a:spLocks noGrp="1"/>
          </p:cNvSpPr>
          <p:nvPr>
            <p:ph type="title"/>
          </p:nvPr>
        </p:nvSpPr>
        <p:spPr>
          <a:xfrm>
            <a:off x="585216" y="2432304"/>
            <a:ext cx="4166027" cy="553998"/>
          </a:xfrm>
        </p:spPr>
        <p:txBody>
          <a:bodyPr anchor="b"/>
          <a:lstStyle>
            <a:lvl1pPr algn="l">
              <a:defRPr>
                <a:solidFill>
                  <a:schemeClr val="tx1"/>
                </a:solidFill>
              </a:defRPr>
            </a:lvl1pPr>
          </a:lstStyle>
          <a:p>
            <a:r>
              <a:rPr lang="en-US"/>
              <a:t>Click to edit Master title style</a:t>
            </a:r>
          </a:p>
        </p:txBody>
      </p:sp>
      <p:sp>
        <p:nvSpPr>
          <p:cNvPr id="9" name="Text Placeholder 6">
            <a:extLst>
              <a:ext uri="{FF2B5EF4-FFF2-40B4-BE49-F238E27FC236}">
                <a16:creationId xmlns:a16="http://schemas.microsoft.com/office/drawing/2014/main" id="{8DDE6F09-8ACB-4139-97DA-6B3121CDB8E8}"/>
              </a:ext>
            </a:extLst>
          </p:cNvPr>
          <p:cNvSpPr>
            <a:spLocks noGrp="1"/>
          </p:cNvSpPr>
          <p:nvPr>
            <p:ph type="body" sz="quarter" idx="13"/>
          </p:nvPr>
        </p:nvSpPr>
        <p:spPr>
          <a:xfrm>
            <a:off x="5919789" y="2655073"/>
            <a:ext cx="5689600" cy="1757404"/>
          </a:xfrm>
        </p:spPr>
        <p:txBody>
          <a:bodyPr anchor="ctr"/>
          <a:lstStyle>
            <a:lvl1pPr>
              <a:lnSpc>
                <a:spcPct val="100000"/>
              </a:lnSpc>
              <a:spcBef>
                <a:spcPts val="1200"/>
              </a:spcBef>
              <a:spcAft>
                <a:spcPts val="600"/>
              </a:spcAft>
              <a:defRPr sz="2000">
                <a:solidFill>
                  <a:schemeClr val="accent2">
                    <a:lumMod val="60000"/>
                    <a:lumOff val="40000"/>
                  </a:schemeClr>
                </a:solidFill>
              </a:defRPr>
            </a:lvl1pPr>
            <a:lvl2pPr>
              <a:spcBef>
                <a:spcPts val="0"/>
              </a:spcBef>
              <a:spcAft>
                <a:spcPts val="600"/>
              </a:spcAft>
              <a:defRPr sz="1600">
                <a:solidFill>
                  <a:schemeClr val="tx1"/>
                </a:solidFill>
              </a:defRPr>
            </a:lvl2pPr>
            <a:lvl3pPr marL="173038" indent="-173038">
              <a:spcBef>
                <a:spcPts val="0"/>
              </a:spcBef>
              <a:spcAft>
                <a:spcPts val="600"/>
              </a:spcAft>
              <a:buFont typeface="Arial" panose="020B0604020202020204" pitchFamily="34" charset="0"/>
              <a:buChar char="•"/>
              <a:defRPr sz="1200">
                <a:solidFill>
                  <a:schemeClr val="tx1"/>
                </a:solidFill>
              </a:defRPr>
            </a:lvl3pPr>
            <a:lvl4pPr>
              <a:spcBef>
                <a:spcPts val="1200"/>
              </a:spcBef>
              <a:defRPr sz="1600">
                <a:solidFill>
                  <a:schemeClr val="accent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22114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4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7031865"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200" y="3146726"/>
            <a:ext cx="4167188" cy="1815882"/>
          </a:xfrm>
        </p:spPr>
        <p:txBody>
          <a:bodyPr/>
          <a:lstStyle>
            <a:lvl1pPr>
              <a:spcBef>
                <a:spcPts val="1200"/>
              </a:spcBef>
              <a:defRPr sz="1800">
                <a:solidFill>
                  <a:schemeClr val="accent1"/>
                </a:solidFill>
              </a:defRPr>
            </a:lvl1pPr>
            <a:lvl2pPr>
              <a:defRPr sz="1200">
                <a:solidFill>
                  <a:schemeClr val="tx1"/>
                </a:solidFill>
              </a:defRPr>
            </a:lvl2pPr>
            <a:lvl3pPr>
              <a:spcBef>
                <a:spcPts val="0"/>
              </a:spcBef>
              <a:spcAft>
                <a:spcPts val="1200"/>
              </a:spcAft>
              <a:defRPr sz="1400">
                <a:solidFill>
                  <a:schemeClr val="tx1"/>
                </a:solidFill>
              </a:defRPr>
            </a:lvl3pPr>
            <a:lvl4pPr>
              <a:spcBef>
                <a:spcPts val="2400"/>
              </a:spcBef>
              <a:defRPr sz="1400">
                <a:solidFill>
                  <a:schemeClr val="accent2">
                    <a:lumMod val="60000"/>
                    <a:lumOff val="40000"/>
                  </a:schemeClr>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D03D28B-8E68-42B0-B9C6-71672BD4F969}"/>
              </a:ext>
            </a:extLst>
          </p:cNvPr>
          <p:cNvSpPr>
            <a:spLocks noGrp="1"/>
          </p:cNvSpPr>
          <p:nvPr>
            <p:ph type="title"/>
          </p:nvPr>
        </p:nvSpPr>
        <p:spPr>
          <a:xfrm>
            <a:off x="584200" y="2432304"/>
            <a:ext cx="4166027" cy="553998"/>
          </a:xfrm>
        </p:spPr>
        <p:txBody>
          <a:bodyPr anchor="b"/>
          <a:lstStyle>
            <a:lvl1pPr algn="l">
              <a:defRPr>
                <a:solidFill>
                  <a:schemeClr val="tx1"/>
                </a:solidFill>
              </a:defRPr>
            </a:lvl1pPr>
          </a:lstStyle>
          <a:p>
            <a:r>
              <a:rPr lang="en-US"/>
              <a:t>Click to edit Master</a:t>
            </a:r>
          </a:p>
        </p:txBody>
      </p:sp>
      <p:sp>
        <p:nvSpPr>
          <p:cNvPr id="9" name="Text Placeholder 6">
            <a:extLst>
              <a:ext uri="{FF2B5EF4-FFF2-40B4-BE49-F238E27FC236}">
                <a16:creationId xmlns:a16="http://schemas.microsoft.com/office/drawing/2014/main" id="{8DDE6F09-8ACB-4139-97DA-6B3121CDB8E8}"/>
              </a:ext>
            </a:extLst>
          </p:cNvPr>
          <p:cNvSpPr>
            <a:spLocks noGrp="1"/>
          </p:cNvSpPr>
          <p:nvPr>
            <p:ph type="body" sz="quarter" idx="13"/>
          </p:nvPr>
        </p:nvSpPr>
        <p:spPr>
          <a:xfrm>
            <a:off x="4751388" y="2655073"/>
            <a:ext cx="6858001" cy="1757404"/>
          </a:xfrm>
        </p:spPr>
        <p:txBody>
          <a:bodyPr anchor="ctr"/>
          <a:lstStyle>
            <a:lvl1pPr>
              <a:lnSpc>
                <a:spcPct val="100000"/>
              </a:lnSpc>
              <a:spcBef>
                <a:spcPts val="600"/>
              </a:spcBef>
              <a:spcAft>
                <a:spcPts val="0"/>
              </a:spcAft>
              <a:defRPr sz="1800">
                <a:solidFill>
                  <a:schemeClr val="accent2">
                    <a:lumMod val="60000"/>
                    <a:lumOff val="40000"/>
                  </a:schemeClr>
                </a:solidFill>
              </a:defRPr>
            </a:lvl1pPr>
            <a:lvl2pPr>
              <a:spcBef>
                <a:spcPts val="600"/>
              </a:spcBef>
              <a:spcAft>
                <a:spcPts val="0"/>
              </a:spcAft>
              <a:defRPr sz="1400">
                <a:solidFill>
                  <a:schemeClr val="tx1"/>
                </a:solidFill>
              </a:defRPr>
            </a:lvl2pPr>
            <a:lvl3pPr marL="173038" indent="-173038">
              <a:spcBef>
                <a:spcPts val="400"/>
              </a:spcBef>
              <a:spcAft>
                <a:spcPts val="300"/>
              </a:spcAft>
              <a:buFont typeface="Arial" panose="020B0604020202020204" pitchFamily="34" charset="0"/>
              <a:buChar char="•"/>
              <a:defRPr sz="1200">
                <a:solidFill>
                  <a:schemeClr val="tx1"/>
                </a:solidFill>
              </a:defRPr>
            </a:lvl3pPr>
            <a:lvl4pPr>
              <a:spcBef>
                <a:spcPts val="600"/>
              </a:spcBef>
              <a:defRPr sz="1200">
                <a:solidFill>
                  <a:schemeClr val="accent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55175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_Title and text side by side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Text Placeholder 6">
            <a:extLst>
              <a:ext uri="{FF2B5EF4-FFF2-40B4-BE49-F238E27FC236}">
                <a16:creationId xmlns:a16="http://schemas.microsoft.com/office/drawing/2014/main" id="{F0A611E8-C659-47FB-BDFD-0961C0B8A0E4}"/>
              </a:ext>
            </a:extLst>
          </p:cNvPr>
          <p:cNvSpPr>
            <a:spLocks noGrp="1"/>
          </p:cNvSpPr>
          <p:nvPr>
            <p:ph type="body" sz="quarter" idx="12"/>
          </p:nvPr>
        </p:nvSpPr>
        <p:spPr>
          <a:xfrm>
            <a:off x="4941888" y="2548710"/>
            <a:ext cx="6667497" cy="1757404"/>
          </a:xfrm>
        </p:spPr>
        <p:txBody>
          <a:bodyPr anchor="ctr"/>
          <a:lstStyle>
            <a:lvl1pPr>
              <a:spcBef>
                <a:spcPts val="1200"/>
              </a:spcBef>
              <a:defRPr sz="2000">
                <a:solidFill>
                  <a:schemeClr val="accent2">
                    <a:lumMod val="60000"/>
                    <a:lumOff val="40000"/>
                  </a:schemeClr>
                </a:solidFill>
              </a:defRPr>
            </a:lvl1pPr>
            <a:lvl2pPr>
              <a:spcBef>
                <a:spcPts val="0"/>
              </a:spcBef>
              <a:spcAft>
                <a:spcPts val="6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B8A973F1-C54B-4D68-8CD3-42603664BB73}"/>
              </a:ext>
            </a:extLst>
          </p:cNvPr>
          <p:cNvSpPr>
            <a:spLocks noGrp="1"/>
          </p:cNvSpPr>
          <p:nvPr>
            <p:ph type="title"/>
          </p:nvPr>
        </p:nvSpPr>
        <p:spPr>
          <a:xfrm>
            <a:off x="584200" y="2432304"/>
            <a:ext cx="3701553" cy="553998"/>
          </a:xfrm>
        </p:spPr>
        <p:txBody>
          <a:bodyPr anchor="b"/>
          <a:lstStyle>
            <a:lvl1pPr algn="l">
              <a:defRPr>
                <a:solidFill>
                  <a:schemeClr val="tx1"/>
                </a:solidFill>
              </a:defRPr>
            </a:lvl1pPr>
          </a:lstStyle>
          <a:p>
            <a:r>
              <a:rPr lang="en-US"/>
              <a:t>Click to edit Master</a:t>
            </a:r>
          </a:p>
        </p:txBody>
      </p:sp>
    </p:spTree>
    <p:extLst>
      <p:ext uri="{BB962C8B-B14F-4D97-AF65-F5344CB8AC3E}">
        <p14:creationId xmlns:p14="http://schemas.microsoft.com/office/powerpoint/2010/main" val="3072826535"/>
      </p:ext>
    </p:extLst>
  </p:cSld>
  <p:clrMapOvr>
    <a:masterClrMapping/>
  </p:clrMapOvr>
  <p:transition>
    <p:fade/>
  </p:transition>
  <p:extLst>
    <p:ext uri="{DCECCB84-F9BA-43D5-87BE-67443E8EF086}">
      <p15:sldGuideLst xmlns:p15="http://schemas.microsoft.com/office/powerpoint/2012/main">
        <p15:guide id="13" pos="2736">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677372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Title and text side by side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Text Placeholder 6">
            <a:extLst>
              <a:ext uri="{FF2B5EF4-FFF2-40B4-BE49-F238E27FC236}">
                <a16:creationId xmlns:a16="http://schemas.microsoft.com/office/drawing/2014/main" id="{F0A611E8-C659-47FB-BDFD-0961C0B8A0E4}"/>
              </a:ext>
            </a:extLst>
          </p:cNvPr>
          <p:cNvSpPr>
            <a:spLocks noGrp="1"/>
          </p:cNvSpPr>
          <p:nvPr>
            <p:ph type="body" sz="quarter" idx="12"/>
          </p:nvPr>
        </p:nvSpPr>
        <p:spPr>
          <a:xfrm>
            <a:off x="4941888" y="2548710"/>
            <a:ext cx="6667497" cy="1757404"/>
          </a:xfrm>
        </p:spPr>
        <p:txBody>
          <a:bodyPr anchor="ctr"/>
          <a:lstStyle>
            <a:lvl1pPr>
              <a:spcBef>
                <a:spcPts val="1200"/>
              </a:spcBef>
              <a:defRPr sz="1800">
                <a:solidFill>
                  <a:schemeClr val="accent1"/>
                </a:solidFill>
              </a:defRPr>
            </a:lvl1pPr>
            <a:lvl2pPr>
              <a:spcBef>
                <a:spcPts val="0"/>
              </a:spcBef>
              <a:spcAft>
                <a:spcPts val="600"/>
              </a:spcAft>
              <a:defRPr sz="16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1200"/>
              </a:spcBef>
              <a:defRPr sz="1600">
                <a:solidFill>
                  <a:schemeClr val="accent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D78DC9E-BE7C-471A-9626-04DCDD711C87}"/>
              </a:ext>
            </a:extLst>
          </p:cNvPr>
          <p:cNvSpPr>
            <a:spLocks noGrp="1"/>
          </p:cNvSpPr>
          <p:nvPr>
            <p:ph type="body" sz="quarter" idx="13"/>
          </p:nvPr>
        </p:nvSpPr>
        <p:spPr>
          <a:xfrm>
            <a:off x="584200" y="3142211"/>
            <a:ext cx="4167188" cy="2326933"/>
          </a:xfrm>
        </p:spPr>
        <p:txBody>
          <a:bodyPr/>
          <a:lstStyle>
            <a:lvl1pPr>
              <a:spcBef>
                <a:spcPts val="1200"/>
              </a:spcBef>
              <a:defRPr sz="1800">
                <a:solidFill>
                  <a:schemeClr val="accent1"/>
                </a:solidFill>
              </a:defRPr>
            </a:lvl1pPr>
            <a:lvl2pPr>
              <a:defRPr sz="1200">
                <a:solidFill>
                  <a:schemeClr val="tx1"/>
                </a:solidFill>
              </a:defRPr>
            </a:lvl2pPr>
            <a:lvl3pPr>
              <a:spcBef>
                <a:spcPts val="0"/>
              </a:spcBef>
              <a:spcAft>
                <a:spcPts val="1200"/>
              </a:spcAft>
              <a:defRPr sz="1400">
                <a:solidFill>
                  <a:schemeClr val="tx1"/>
                </a:solidFill>
              </a:defRPr>
            </a:lvl3pPr>
            <a:lvl4pPr>
              <a:spcBef>
                <a:spcPts val="2400"/>
              </a:spcBef>
              <a:defRPr sz="1400">
                <a:solidFill>
                  <a:schemeClr val="accent2">
                    <a:lumMod val="60000"/>
                    <a:lumOff val="40000"/>
                  </a:schemeClr>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75A104C-724E-48B8-B8A3-63C2E27CB878}"/>
              </a:ext>
            </a:extLst>
          </p:cNvPr>
          <p:cNvSpPr>
            <a:spLocks noGrp="1"/>
          </p:cNvSpPr>
          <p:nvPr>
            <p:ph type="title"/>
          </p:nvPr>
        </p:nvSpPr>
        <p:spPr>
          <a:xfrm>
            <a:off x="585216" y="2432304"/>
            <a:ext cx="4166027" cy="553998"/>
          </a:xfrm>
        </p:spPr>
        <p:txBody>
          <a:bodyPr anchor="b"/>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368576180"/>
      </p:ext>
    </p:extLst>
  </p:cSld>
  <p:clrMapOvr>
    <a:masterClrMapping/>
  </p:clrMapOvr>
  <p:transition>
    <p:fade/>
  </p:transition>
  <p:extLst>
    <p:ext uri="{DCECCB84-F9BA-43D5-87BE-67443E8EF086}">
      <p15:sldGuideLst xmlns:p15="http://schemas.microsoft.com/office/powerpoint/2012/main">
        <p15:guide id="13" pos="2736">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itle and text side by side 2">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3D78DC9E-BE7C-471A-9626-04DCDD711C87}"/>
              </a:ext>
            </a:extLst>
          </p:cNvPr>
          <p:cNvSpPr>
            <a:spLocks noGrp="1"/>
          </p:cNvSpPr>
          <p:nvPr>
            <p:ph type="body" sz="quarter" idx="13"/>
          </p:nvPr>
        </p:nvSpPr>
        <p:spPr>
          <a:xfrm>
            <a:off x="584200" y="3142211"/>
            <a:ext cx="4167188" cy="2326933"/>
          </a:xfrm>
        </p:spPr>
        <p:txBody>
          <a:bodyPr/>
          <a:lstStyle>
            <a:lvl1pPr>
              <a:spcBef>
                <a:spcPts val="1200"/>
              </a:spcBef>
              <a:defRPr sz="1800">
                <a:solidFill>
                  <a:schemeClr val="accent1"/>
                </a:solidFill>
              </a:defRPr>
            </a:lvl1pPr>
            <a:lvl2pPr>
              <a:defRPr sz="1200">
                <a:solidFill>
                  <a:schemeClr val="tx1"/>
                </a:solidFill>
              </a:defRPr>
            </a:lvl2pPr>
            <a:lvl3pPr>
              <a:spcBef>
                <a:spcPts val="0"/>
              </a:spcBef>
              <a:spcAft>
                <a:spcPts val="1200"/>
              </a:spcAft>
              <a:defRPr sz="1400">
                <a:solidFill>
                  <a:schemeClr val="tx1"/>
                </a:solidFill>
              </a:defRPr>
            </a:lvl3pPr>
            <a:lvl4pPr>
              <a:spcBef>
                <a:spcPts val="2400"/>
              </a:spcBef>
              <a:defRPr sz="1400">
                <a:solidFill>
                  <a:schemeClr val="accent2">
                    <a:lumMod val="60000"/>
                    <a:lumOff val="40000"/>
                  </a:schemeClr>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75A104C-724E-48B8-B8A3-63C2E27CB878}"/>
              </a:ext>
            </a:extLst>
          </p:cNvPr>
          <p:cNvSpPr>
            <a:spLocks noGrp="1"/>
          </p:cNvSpPr>
          <p:nvPr>
            <p:ph type="title"/>
          </p:nvPr>
        </p:nvSpPr>
        <p:spPr>
          <a:xfrm>
            <a:off x="585216" y="2432304"/>
            <a:ext cx="4166027" cy="553998"/>
          </a:xfrm>
        </p:spPr>
        <p:txBody>
          <a:bodyPr anchor="b"/>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842885431"/>
      </p:ext>
    </p:extLst>
  </p:cSld>
  <p:clrMapOvr>
    <a:masterClrMapping/>
  </p:clrMapOvr>
  <p:transition>
    <p:fade/>
  </p:transition>
  <p:extLst>
    <p:ext uri="{DCECCB84-F9BA-43D5-87BE-67443E8EF086}">
      <p15:sldGuideLst xmlns:p15="http://schemas.microsoft.com/office/powerpoint/2012/main">
        <p15:guide id="13" pos="2736">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96673" y="1434370"/>
            <a:ext cx="11018520" cy="1815882"/>
          </a:xfrm>
        </p:spPr>
        <p:txBody>
          <a:bodyPr wrap="square">
            <a:spAutoFit/>
          </a:bodyPr>
          <a:lstStyle>
            <a:lvl1pPr marL="0" indent="0">
              <a:spcBef>
                <a:spcPts val="1200"/>
              </a:spcBef>
              <a:buNone/>
              <a:defRPr sz="2400">
                <a:solidFill>
                  <a:schemeClr val="tx1"/>
                </a:solidFill>
              </a:defRPr>
            </a:lvl1pPr>
            <a:lvl2pPr marL="0" indent="0">
              <a:spcBef>
                <a:spcPts val="1800"/>
              </a:spcBef>
              <a:buNone/>
              <a:defRPr sz="1800"/>
            </a:lvl2pPr>
            <a:lvl3pPr marL="285750" indent="-285750">
              <a:buFont typeface="Arial" panose="020B0604020202020204" pitchFamily="34" charset="0"/>
              <a:buChar char="•"/>
              <a:defRPr sz="1600"/>
            </a:lvl3pPr>
            <a:lvl4pPr marL="0" indent="0">
              <a:spcBef>
                <a:spcPts val="1200"/>
              </a:spcBef>
              <a:buNone/>
              <a:defRPr sz="1800">
                <a:solidFill>
                  <a:schemeClr val="accent1"/>
                </a:solidFill>
              </a:defRPr>
            </a:lvl4pPr>
            <a:lvl5pPr marL="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09C30F38-5F75-4723-A755-097251FC6A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49286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23820E-EEFD-4C68-BDB2-7B6000A34A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1943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rend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6970EE-EC97-43A9-B0EA-FC816CEDAE68}"/>
              </a:ext>
            </a:extLst>
          </p:cNvPr>
          <p:cNvSpPr>
            <a:spLocks noGrp="1"/>
          </p:cNvSpPr>
          <p:nvPr>
            <p:ph type="body" sz="quarter" idx="10"/>
          </p:nvPr>
        </p:nvSpPr>
        <p:spPr>
          <a:xfrm>
            <a:off x="296673" y="808505"/>
            <a:ext cx="5002402" cy="369332"/>
          </a:xfrm>
        </p:spPr>
        <p:txBody>
          <a:bodyPr/>
          <a:lstStyle>
            <a:lvl1pPr algn="l">
              <a:defRPr sz="2200" b="0" i="0" spc="-20" baseline="0">
                <a:solidFill>
                  <a:schemeClr val="accent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4" name="Title 3">
            <a:extLst>
              <a:ext uri="{FF2B5EF4-FFF2-40B4-BE49-F238E27FC236}">
                <a16:creationId xmlns:a16="http://schemas.microsoft.com/office/drawing/2014/main" id="{985DA5BD-58C6-4F69-AEC4-09E6120346C2}"/>
              </a:ext>
            </a:extLst>
          </p:cNvPr>
          <p:cNvSpPr>
            <a:spLocks noGrp="1"/>
          </p:cNvSpPr>
          <p:nvPr>
            <p:ph type="title" hasCustomPrompt="1"/>
          </p:nvPr>
        </p:nvSpPr>
        <p:spPr>
          <a:xfrm>
            <a:off x="296673" y="292607"/>
            <a:ext cx="5002402" cy="553998"/>
          </a:xfrm>
        </p:spPr>
        <p:txBody>
          <a:bodyPr/>
          <a:lstStyle/>
          <a:p>
            <a:r>
              <a:rPr lang="en-US"/>
              <a:t>Click to edit title style</a:t>
            </a:r>
          </a:p>
        </p:txBody>
      </p:sp>
      <p:sp>
        <p:nvSpPr>
          <p:cNvPr id="8" name="Text Placeholder 7">
            <a:extLst>
              <a:ext uri="{FF2B5EF4-FFF2-40B4-BE49-F238E27FC236}">
                <a16:creationId xmlns:a16="http://schemas.microsoft.com/office/drawing/2014/main" id="{0539A31E-C030-12F6-CD24-7A0FCD7389AD}"/>
              </a:ext>
            </a:extLst>
          </p:cNvPr>
          <p:cNvSpPr>
            <a:spLocks noGrp="1"/>
          </p:cNvSpPr>
          <p:nvPr>
            <p:ph type="body" sz="quarter" idx="13" hasCustomPrompt="1"/>
          </p:nvPr>
        </p:nvSpPr>
        <p:spPr>
          <a:xfrm>
            <a:off x="296672" y="1362503"/>
            <a:ext cx="4711891" cy="1797415"/>
          </a:xfrm>
        </p:spPr>
        <p:txBody>
          <a:bodyPr>
            <a:spAutoFit/>
          </a:bodyPr>
          <a:lstStyle>
            <a:lvl1pPr>
              <a:lnSpc>
                <a:spcPct val="100000"/>
              </a:lnSpc>
              <a:spcBef>
                <a:spcPts val="1800"/>
              </a:spcBef>
              <a:defRPr sz="6000" baseline="0">
                <a:solidFill>
                  <a:schemeClr val="accent1"/>
                </a:solidFill>
                <a:latin typeface="+mj-lt"/>
              </a:defRPr>
            </a:lvl1pPr>
            <a:lvl2pPr>
              <a:spcBef>
                <a:spcPts val="0"/>
              </a:spcBef>
              <a:defRPr sz="1600"/>
            </a:lvl2pPr>
            <a:lvl3pPr>
              <a:defRPr sz="1200"/>
            </a:lvl3pPr>
            <a:lvl4pPr>
              <a:defRPr sz="1100"/>
            </a:lvl4pPr>
            <a:lvl5pPr>
              <a:defRPr sz="1100"/>
            </a:lvl5pPr>
          </a:lstStyle>
          <a:p>
            <a:pPr lvl="0"/>
            <a:r>
              <a:rPr lang="en-US"/>
              <a:t>Stat</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a:extLst>
              <a:ext uri="{FF2B5EF4-FFF2-40B4-BE49-F238E27FC236}">
                <a16:creationId xmlns:a16="http://schemas.microsoft.com/office/drawing/2014/main" id="{506913FF-A463-B232-DFEC-B589E3AE0556}"/>
              </a:ext>
            </a:extLst>
          </p:cNvPr>
          <p:cNvSpPr>
            <a:spLocks noGrp="1"/>
          </p:cNvSpPr>
          <p:nvPr>
            <p:ph type="pic" sz="quarter" idx="14"/>
          </p:nvPr>
        </p:nvSpPr>
        <p:spPr>
          <a:xfrm>
            <a:off x="5699760" y="0"/>
            <a:ext cx="6492240" cy="6858000"/>
          </a:xfrm>
        </p:spPr>
        <p:txBody>
          <a:bodyPr/>
          <a:lstStyle/>
          <a:p>
            <a:endParaRPr lang="en-US"/>
          </a:p>
        </p:txBody>
      </p:sp>
    </p:spTree>
    <p:extLst>
      <p:ext uri="{BB962C8B-B14F-4D97-AF65-F5344CB8AC3E}">
        <p14:creationId xmlns:p14="http://schemas.microsoft.com/office/powerpoint/2010/main" val="26979972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5DA5BD-58C6-4F69-AEC4-09E6120346C2}"/>
              </a:ext>
            </a:extLst>
          </p:cNvPr>
          <p:cNvSpPr>
            <a:spLocks noGrp="1"/>
          </p:cNvSpPr>
          <p:nvPr>
            <p:ph type="title" hasCustomPrompt="1"/>
          </p:nvPr>
        </p:nvSpPr>
        <p:spPr>
          <a:xfrm>
            <a:off x="296672" y="292607"/>
            <a:ext cx="5799327" cy="553998"/>
          </a:xfrm>
        </p:spPr>
        <p:txBody>
          <a:bodyPr/>
          <a:lstStyle>
            <a:lvl1pPr>
              <a:defRPr sz="2400" spc="-30" baseline="0"/>
            </a:lvl1pPr>
          </a:lstStyle>
          <a:p>
            <a:r>
              <a:rPr lang="en-US"/>
              <a:t>Click to edit title style</a:t>
            </a:r>
          </a:p>
        </p:txBody>
      </p:sp>
      <p:sp>
        <p:nvSpPr>
          <p:cNvPr id="10" name="Picture Placeholder 9">
            <a:extLst>
              <a:ext uri="{FF2B5EF4-FFF2-40B4-BE49-F238E27FC236}">
                <a16:creationId xmlns:a16="http://schemas.microsoft.com/office/drawing/2014/main" id="{506913FF-A463-B232-DFEC-B589E3AE0556}"/>
              </a:ext>
            </a:extLst>
          </p:cNvPr>
          <p:cNvSpPr>
            <a:spLocks noGrp="1"/>
          </p:cNvSpPr>
          <p:nvPr>
            <p:ph type="pic" sz="quarter" idx="14"/>
          </p:nvPr>
        </p:nvSpPr>
        <p:spPr>
          <a:xfrm>
            <a:off x="6614160" y="0"/>
            <a:ext cx="5577840" cy="6858000"/>
          </a:xfrm>
        </p:spPr>
        <p:txBody>
          <a:bodyPr/>
          <a:lstStyle/>
          <a:p>
            <a:endParaRPr lang="en-US"/>
          </a:p>
        </p:txBody>
      </p:sp>
      <p:sp>
        <p:nvSpPr>
          <p:cNvPr id="30" name="Text Placeholder 29">
            <a:extLst>
              <a:ext uri="{FF2B5EF4-FFF2-40B4-BE49-F238E27FC236}">
                <a16:creationId xmlns:a16="http://schemas.microsoft.com/office/drawing/2014/main" id="{7460F49A-DE19-000C-DBFA-A9ED2A9D70D2}"/>
              </a:ext>
            </a:extLst>
          </p:cNvPr>
          <p:cNvSpPr>
            <a:spLocks noGrp="1"/>
          </p:cNvSpPr>
          <p:nvPr userDrawn="1">
            <p:ph type="body" sz="quarter" idx="15"/>
          </p:nvPr>
        </p:nvSpPr>
        <p:spPr>
          <a:xfrm>
            <a:off x="293688" y="1574800"/>
            <a:ext cx="5799327" cy="1166473"/>
          </a:xfrm>
        </p:spPr>
        <p:txBody>
          <a:bodyPr>
            <a:spAutoFit/>
          </a:bodyPr>
          <a:lstStyle>
            <a:lvl1pPr>
              <a:spcBef>
                <a:spcPts val="1200"/>
              </a:spcBef>
              <a:defRPr sz="1600">
                <a:solidFill>
                  <a:schemeClr val="accent1"/>
                </a:solidFill>
                <a:latin typeface="+mj-lt"/>
              </a:defRPr>
            </a:lvl1pPr>
            <a:lvl2pPr marL="182880" indent="-182880">
              <a:spcBef>
                <a:spcPts val="600"/>
              </a:spcBef>
              <a:buFont typeface="Arial" panose="020B0604020202020204" pitchFamily="34" charset="0"/>
              <a:buChar cha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1">
            <a:extLst>
              <a:ext uri="{FF2B5EF4-FFF2-40B4-BE49-F238E27FC236}">
                <a16:creationId xmlns:a16="http://schemas.microsoft.com/office/drawing/2014/main" id="{9DF4AADE-02FB-AC21-1B1F-58D4A584F6C4}"/>
              </a:ext>
            </a:extLst>
          </p:cNvPr>
          <p:cNvSpPr>
            <a:spLocks noGrp="1"/>
          </p:cNvSpPr>
          <p:nvPr>
            <p:ph type="body" sz="quarter" idx="16" hasCustomPrompt="1"/>
          </p:nvPr>
        </p:nvSpPr>
        <p:spPr>
          <a:xfrm>
            <a:off x="6611176" y="3931920"/>
            <a:ext cx="2166112" cy="2926080"/>
          </a:xfrm>
          <a:gradFill flip="none" rotWithShape="1">
            <a:gsLst>
              <a:gs pos="0">
                <a:schemeClr val="accent1"/>
              </a:gs>
              <a:gs pos="100000">
                <a:schemeClr val="accent1">
                  <a:lumMod val="50000"/>
                </a:schemeClr>
              </a:gs>
            </a:gsLst>
            <a:lin ang="5400000" scaled="1"/>
            <a:tileRect/>
          </a:gradFill>
          <a:ln>
            <a:noFill/>
          </a:ln>
          <a:effectLst>
            <a:outerShdw blurRad="254000" dist="38100" dir="2700000" sx="104000" sy="104000" algn="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lIns="182880" tIns="182880" rIns="182880" bIns="182880" anchor="ctr" anchorCtr="0"/>
          <a:lstStyle>
            <a:lvl1pPr algn="ctr">
              <a:defRPr sz="6600">
                <a:solidFill>
                  <a:schemeClr val="bg1"/>
                </a:solidFill>
                <a:latin typeface="+mj-lt"/>
              </a:defRPr>
            </a:lvl1pPr>
            <a:lvl2pPr algn="ctr">
              <a:defRPr sz="1800">
                <a:solidFill>
                  <a:schemeClr val="bg1"/>
                </a:solidFill>
                <a:latin typeface="+mj-lt"/>
              </a:defRPr>
            </a:lvl2pPr>
            <a:lvl3pPr algn="ctr">
              <a:lnSpc>
                <a:spcPct val="95000"/>
              </a:lnSpc>
              <a:defRPr sz="1400">
                <a:solidFill>
                  <a:schemeClr val="bg1"/>
                </a:solidFill>
              </a:defRPr>
            </a:lvl3pPr>
            <a:lvl4pPr algn="ctr">
              <a:defRPr sz="1100">
                <a:solidFill>
                  <a:schemeClr val="bg1"/>
                </a:solidFill>
              </a:defRPr>
            </a:lvl4pPr>
            <a:lvl5pPr algn="ctr">
              <a:defRPr sz="1100">
                <a:solidFill>
                  <a:schemeClr val="bg1"/>
                </a:solidFill>
              </a:defRPr>
            </a:lvl5pPr>
          </a:lstStyle>
          <a:p>
            <a:pPr lvl="0"/>
            <a:r>
              <a:rPr lang="en-US"/>
              <a:t>+#</a:t>
            </a:r>
          </a:p>
          <a:p>
            <a:pPr lvl="1"/>
            <a:r>
              <a:rPr lang="en-US"/>
              <a:t>Second level</a:t>
            </a:r>
          </a:p>
          <a:p>
            <a:pPr lvl="2"/>
            <a:r>
              <a:rPr lang="en-US"/>
              <a:t>Third level</a:t>
            </a:r>
          </a:p>
          <a:p>
            <a:pPr lvl="3"/>
            <a:r>
              <a:rPr lang="en-US"/>
              <a:t>Fourth level</a:t>
            </a:r>
          </a:p>
          <a:p>
            <a:pPr lvl="4"/>
            <a:r>
              <a:rPr lang="en-US"/>
              <a:t>Fifth level</a:t>
            </a:r>
          </a:p>
        </p:txBody>
      </p:sp>
      <p:sp>
        <p:nvSpPr>
          <p:cNvPr id="34" name="Text Placeholder 33">
            <a:extLst>
              <a:ext uri="{FF2B5EF4-FFF2-40B4-BE49-F238E27FC236}">
                <a16:creationId xmlns:a16="http://schemas.microsoft.com/office/drawing/2014/main" id="{B105439B-B520-17EE-6DE6-41781F57B6ED}"/>
              </a:ext>
            </a:extLst>
          </p:cNvPr>
          <p:cNvSpPr>
            <a:spLocks noGrp="1"/>
          </p:cNvSpPr>
          <p:nvPr>
            <p:ph type="body" sz="quarter" idx="17"/>
          </p:nvPr>
        </p:nvSpPr>
        <p:spPr>
          <a:xfrm>
            <a:off x="8777288" y="3932238"/>
            <a:ext cx="3414712" cy="2925762"/>
          </a:xfrm>
          <a:solidFill>
            <a:schemeClr val="bg1">
              <a:alpha val="80000"/>
            </a:schemeClr>
          </a:solidFill>
        </p:spPr>
        <p:txBody>
          <a:bodyPr lIns="320040" tIns="182880" rIns="320040" bIns="182880" anchor="ctr" anchorCtr="0"/>
          <a:lstStyle>
            <a:lvl1pPr algn="r">
              <a:lnSpc>
                <a:spcPct val="110000"/>
              </a:lnSpc>
              <a:defRPr sz="1400"/>
            </a:lvl1pPr>
            <a:lvl2pPr algn="r">
              <a:spcBef>
                <a:spcPts val="800"/>
              </a:spcBef>
              <a:defRPr sz="1400">
                <a:solidFill>
                  <a:schemeClr val="accent1"/>
                </a:solidFill>
                <a:latin typeface="+mj-lt"/>
              </a:defRPr>
            </a:lvl2pPr>
            <a:lvl3pPr algn="r">
              <a:defRPr sz="1200"/>
            </a:lvl3pPr>
            <a:lvl4pPr algn="r">
              <a:defRPr sz="1100"/>
            </a:lvl4pPr>
            <a:lvl5pPr algn="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4315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6970EE-EC97-43A9-B0EA-FC816CEDAE68}"/>
              </a:ext>
            </a:extLst>
          </p:cNvPr>
          <p:cNvSpPr>
            <a:spLocks noGrp="1"/>
          </p:cNvSpPr>
          <p:nvPr>
            <p:ph type="body" sz="quarter" idx="10"/>
          </p:nvPr>
        </p:nvSpPr>
        <p:spPr>
          <a:xfrm>
            <a:off x="296673" y="808505"/>
            <a:ext cx="11018520" cy="369332"/>
          </a:xfrm>
        </p:spPr>
        <p:txBody>
          <a:bodyPr/>
          <a:lstStyle>
            <a:lvl1pPr algn="l">
              <a:defRPr sz="2200" b="0" i="0" spc="-20" baseline="0">
                <a:solidFill>
                  <a:schemeClr val="accent1"/>
                </a:solidFill>
                <a:latin typeface="+mj-lt"/>
              </a:defRPr>
            </a:lvl1pPr>
            <a:lvl2pPr algn="ctr">
              <a:defRPr/>
            </a:lvl2pPr>
            <a:lvl3pPr algn="ctr">
              <a:defRPr/>
            </a:lvl3pPr>
            <a:lvl4pPr algn="ctr">
              <a:defRPr/>
            </a:lvl4pPr>
            <a:lvl5pPr algn="ctr">
              <a:defRPr/>
            </a:lvl5pPr>
          </a:lstStyle>
          <a:p>
            <a:pPr lvl="0"/>
            <a:r>
              <a:rPr lang="en-US"/>
              <a:t>Click to edit Master text styles</a:t>
            </a:r>
          </a:p>
        </p:txBody>
      </p:sp>
      <p:sp>
        <p:nvSpPr>
          <p:cNvPr id="4" name="Title 3">
            <a:extLst>
              <a:ext uri="{FF2B5EF4-FFF2-40B4-BE49-F238E27FC236}">
                <a16:creationId xmlns:a16="http://schemas.microsoft.com/office/drawing/2014/main" id="{985DA5BD-58C6-4F69-AEC4-09E6120346C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2567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15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3" y="2057400"/>
            <a:ext cx="4257114" cy="2117503"/>
          </a:xfrm>
        </p:spPr>
        <p:txBody>
          <a:bodyPr>
            <a:noAutofit/>
          </a:bodyPr>
          <a:lstStyle>
            <a:lvl1pPr>
              <a:spcBef>
                <a:spcPts val="600"/>
              </a:spcBef>
              <a:spcAft>
                <a:spcPts val="600"/>
              </a:spcAft>
              <a:defRPr sz="2000">
                <a:solidFill>
                  <a:schemeClr val="accent2">
                    <a:lumMod val="60000"/>
                    <a:lumOff val="40000"/>
                  </a:schemeClr>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BE5C722A-D75E-4A97-8F91-DC7D48400680}"/>
              </a:ext>
            </a:extLst>
          </p:cNvPr>
          <p:cNvSpPr>
            <a:spLocks noGrp="1"/>
          </p:cNvSpPr>
          <p:nvPr>
            <p:ph type="body" sz="quarter" idx="10"/>
          </p:nvPr>
        </p:nvSpPr>
        <p:spPr>
          <a:xfrm>
            <a:off x="567953" y="1020932"/>
            <a:ext cx="11056094" cy="369332"/>
          </a:xfrm>
        </p:spPr>
        <p:txBody>
          <a:bodyPr/>
          <a:lstStyle>
            <a:lvl1pPr algn="ctr">
              <a:defRPr sz="24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0869934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1296">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24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2" y="2057400"/>
            <a:ext cx="4745737" cy="2117503"/>
          </a:xfrm>
        </p:spPr>
        <p:txBody>
          <a:bodyPr>
            <a:noAutofit/>
          </a:bodyPr>
          <a:lstStyle>
            <a:lvl1pPr>
              <a:spcBef>
                <a:spcPts val="600"/>
              </a:spcBef>
              <a:spcAft>
                <a:spcPts val="600"/>
              </a:spcAft>
              <a:defRPr sz="2400" b="1">
                <a:solidFill>
                  <a:schemeClr val="accent2">
                    <a:lumMod val="60000"/>
                    <a:lumOff val="40000"/>
                  </a:schemeClr>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20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BE5C722A-D75E-4A97-8F91-DC7D48400680}"/>
              </a:ext>
            </a:extLst>
          </p:cNvPr>
          <p:cNvSpPr>
            <a:spLocks noGrp="1"/>
          </p:cNvSpPr>
          <p:nvPr>
            <p:ph type="body" sz="quarter" idx="10"/>
          </p:nvPr>
        </p:nvSpPr>
        <p:spPr>
          <a:xfrm>
            <a:off x="567953" y="1020932"/>
            <a:ext cx="11056094" cy="369332"/>
          </a:xfrm>
        </p:spPr>
        <p:txBody>
          <a:bodyPr/>
          <a:lstStyle>
            <a:lvl1pPr algn="ctr">
              <a:defRPr sz="24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
        <p:nvSpPr>
          <p:cNvPr id="8" name="Text Placeholder 6">
            <a:extLst>
              <a:ext uri="{FF2B5EF4-FFF2-40B4-BE49-F238E27FC236}">
                <a16:creationId xmlns:a16="http://schemas.microsoft.com/office/drawing/2014/main" id="{BD260465-C46A-461D-9310-CBFA17C10646}"/>
              </a:ext>
            </a:extLst>
          </p:cNvPr>
          <p:cNvSpPr>
            <a:spLocks noGrp="1"/>
          </p:cNvSpPr>
          <p:nvPr>
            <p:ph type="body" sz="quarter" idx="13"/>
          </p:nvPr>
        </p:nvSpPr>
        <p:spPr>
          <a:xfrm>
            <a:off x="5919787" y="2057400"/>
            <a:ext cx="4881563" cy="2117503"/>
          </a:xfrm>
        </p:spPr>
        <p:txBody>
          <a:bodyPr>
            <a:noAutofit/>
          </a:bodyPr>
          <a:lstStyle>
            <a:lvl1pPr>
              <a:spcBef>
                <a:spcPts val="600"/>
              </a:spcBef>
              <a:spcAft>
                <a:spcPts val="600"/>
              </a:spcAft>
              <a:defRPr sz="2400" b="1">
                <a:solidFill>
                  <a:schemeClr val="accent2">
                    <a:lumMod val="60000"/>
                    <a:lumOff val="40000"/>
                  </a:schemeClr>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20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1053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1296">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9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3" y="3124200"/>
            <a:ext cx="11310050" cy="2117503"/>
          </a:xfrm>
        </p:spPr>
        <p:txBody>
          <a:bodyPr>
            <a:noAutofit/>
          </a:bodyPr>
          <a:lstStyle>
            <a:lvl1pPr>
              <a:spcBef>
                <a:spcPts val="600"/>
              </a:spcBef>
              <a:spcAft>
                <a:spcPts val="600"/>
              </a:spcAft>
              <a:defRPr sz="1800">
                <a:solidFill>
                  <a:schemeClr val="accent2">
                    <a:lumMod val="60000"/>
                    <a:lumOff val="40000"/>
                  </a:schemeClr>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18091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1296">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1906221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20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3" y="3124200"/>
            <a:ext cx="5331525" cy="2117503"/>
          </a:xfrm>
        </p:spPr>
        <p:txBody>
          <a:bodyPr>
            <a:noAutofit/>
          </a:bodyPr>
          <a:lstStyle>
            <a:lvl1pPr>
              <a:spcBef>
                <a:spcPts val="600"/>
              </a:spcBef>
              <a:spcAft>
                <a:spcPts val="600"/>
              </a:spcAft>
              <a:defRPr sz="1800">
                <a:solidFill>
                  <a:schemeClr val="accent2">
                    <a:lumMod val="60000"/>
                    <a:lumOff val="40000"/>
                  </a:schemeClr>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5" name="Text Placeholder 6">
            <a:extLst>
              <a:ext uri="{FF2B5EF4-FFF2-40B4-BE49-F238E27FC236}">
                <a16:creationId xmlns:a16="http://schemas.microsoft.com/office/drawing/2014/main" id="{D6DD8F29-F6D9-4D16-A586-D42AEF4AEFBA}"/>
              </a:ext>
            </a:extLst>
          </p:cNvPr>
          <p:cNvSpPr>
            <a:spLocks noGrp="1"/>
          </p:cNvSpPr>
          <p:nvPr>
            <p:ph type="body" sz="quarter" idx="13"/>
          </p:nvPr>
        </p:nvSpPr>
        <p:spPr>
          <a:xfrm>
            <a:off x="6272212" y="3124200"/>
            <a:ext cx="5331525" cy="2117503"/>
          </a:xfrm>
        </p:spPr>
        <p:txBody>
          <a:bodyPr>
            <a:noAutofit/>
          </a:bodyPr>
          <a:lstStyle>
            <a:lvl1pPr>
              <a:spcBef>
                <a:spcPts val="600"/>
              </a:spcBef>
              <a:spcAft>
                <a:spcPts val="600"/>
              </a:spcAft>
              <a:defRPr sz="1800">
                <a:solidFill>
                  <a:schemeClr val="accent2">
                    <a:lumMod val="60000"/>
                    <a:lumOff val="40000"/>
                  </a:schemeClr>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7060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1" pos="2993">
          <p15:clr>
            <a:srgbClr val="5ACBF0"/>
          </p15:clr>
        </p15:guide>
        <p15:guide id="12" pos="3543">
          <p15:clr>
            <a:srgbClr val="A4A3A4"/>
          </p15:clr>
        </p15:guide>
        <p15:guide id="13" orient="horz" pos="1296">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8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3" y="2057400"/>
            <a:ext cx="4257114" cy="2117503"/>
          </a:xfrm>
        </p:spPr>
        <p:txBody>
          <a:bodyPr>
            <a:noAutofit/>
          </a:bodyPr>
          <a:lstStyle>
            <a:lvl1pPr>
              <a:spcBef>
                <a:spcPts val="600"/>
              </a:spcBef>
              <a:spcAft>
                <a:spcPts val="600"/>
              </a:spcAft>
              <a:defRPr sz="2000">
                <a:solidFill>
                  <a:schemeClr val="accent2">
                    <a:lumMod val="60000"/>
                    <a:lumOff val="40000"/>
                  </a:schemeClr>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210571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1296">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8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199" y="1435100"/>
            <a:ext cx="5040313" cy="2117503"/>
          </a:xfrm>
        </p:spPr>
        <p:txBody>
          <a:bodyPr>
            <a:noAutofit/>
          </a:bodyPr>
          <a:lstStyle>
            <a:lvl1pPr>
              <a:spcBef>
                <a:spcPts val="600"/>
              </a:spcBef>
              <a:spcAft>
                <a:spcPts val="600"/>
              </a:spcAft>
              <a:defRPr sz="2000">
                <a:solidFill>
                  <a:schemeClr val="accent2">
                    <a:lumMod val="60000"/>
                    <a:lumOff val="40000"/>
                  </a:schemeClr>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18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30141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17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199" y="2057400"/>
            <a:ext cx="5040313" cy="2117503"/>
          </a:xfrm>
        </p:spPr>
        <p:txBody>
          <a:bodyPr>
            <a:noAutofit/>
          </a:bodyPr>
          <a:lstStyle>
            <a:lvl1pPr>
              <a:spcBef>
                <a:spcPts val="600"/>
              </a:spcBef>
              <a:spcAft>
                <a:spcPts val="600"/>
              </a:spcAft>
              <a:defRPr sz="2000">
                <a:solidFill>
                  <a:schemeClr val="accent2">
                    <a:lumMod val="60000"/>
                    <a:lumOff val="40000"/>
                  </a:schemeClr>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5" name="Text Placeholder 6">
            <a:extLst>
              <a:ext uri="{FF2B5EF4-FFF2-40B4-BE49-F238E27FC236}">
                <a16:creationId xmlns:a16="http://schemas.microsoft.com/office/drawing/2014/main" id="{12C660DE-2BE8-43B7-84AF-CA24A8D8552F}"/>
              </a:ext>
            </a:extLst>
          </p:cNvPr>
          <p:cNvSpPr>
            <a:spLocks noGrp="1"/>
          </p:cNvSpPr>
          <p:nvPr>
            <p:ph type="body" sz="quarter" idx="13"/>
          </p:nvPr>
        </p:nvSpPr>
        <p:spPr>
          <a:xfrm>
            <a:off x="5919788" y="2057400"/>
            <a:ext cx="5040313" cy="2117503"/>
          </a:xfrm>
        </p:spPr>
        <p:txBody>
          <a:bodyPr>
            <a:noAutofit/>
          </a:bodyPr>
          <a:lstStyle>
            <a:lvl1pPr>
              <a:spcBef>
                <a:spcPts val="600"/>
              </a:spcBef>
              <a:spcAft>
                <a:spcPts val="600"/>
              </a:spcAft>
              <a:defRPr sz="2000">
                <a:solidFill>
                  <a:schemeClr val="accent2">
                    <a:lumMod val="60000"/>
                    <a:lumOff val="40000"/>
                  </a:schemeClr>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5814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1296">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16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199" y="1435100"/>
            <a:ext cx="4745737" cy="2117503"/>
          </a:xfrm>
        </p:spPr>
        <p:txBody>
          <a:bodyPr>
            <a:noAutofit/>
          </a:bodyPr>
          <a:lstStyle>
            <a:lvl1pPr>
              <a:spcBef>
                <a:spcPts val="600"/>
              </a:spcBef>
              <a:spcAft>
                <a:spcPts val="600"/>
              </a:spcAft>
              <a:defRPr sz="2000">
                <a:solidFill>
                  <a:schemeClr val="accent2">
                    <a:lumMod val="60000"/>
                    <a:lumOff val="40000"/>
                  </a:schemeClr>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a:xfrm>
            <a:off x="588263" y="457200"/>
            <a:ext cx="4745737" cy="553998"/>
          </a:xfrm>
        </p:spPr>
        <p:txBody>
          <a:bodyPr/>
          <a:lstStyle>
            <a:lvl1pPr algn="l">
              <a:defRPr/>
            </a:lvl1pPr>
          </a:lstStyle>
          <a:p>
            <a:r>
              <a:rPr lang="en-US"/>
              <a:t>Click to edit Master title style</a:t>
            </a:r>
          </a:p>
        </p:txBody>
      </p:sp>
      <p:sp>
        <p:nvSpPr>
          <p:cNvPr id="4" name="Picture Placeholder 3">
            <a:extLst>
              <a:ext uri="{FF2B5EF4-FFF2-40B4-BE49-F238E27FC236}">
                <a16:creationId xmlns:a16="http://schemas.microsoft.com/office/drawing/2014/main" id="{BF5A637D-BDCB-438F-98B5-D61305A8FFDC}"/>
              </a:ext>
            </a:extLst>
          </p:cNvPr>
          <p:cNvSpPr>
            <a:spLocks noGrp="1"/>
          </p:cNvSpPr>
          <p:nvPr>
            <p:ph type="pic" sz="quarter" idx="13"/>
          </p:nvPr>
        </p:nvSpPr>
        <p:spPr>
          <a:xfrm>
            <a:off x="5919788" y="-50800"/>
            <a:ext cx="6272212" cy="6908800"/>
          </a:xfrm>
        </p:spPr>
        <p:txBody>
          <a:bodyPr/>
          <a:lstStyle/>
          <a:p>
            <a:endParaRPr lang="en-US"/>
          </a:p>
        </p:txBody>
      </p:sp>
    </p:spTree>
    <p:extLst>
      <p:ext uri="{BB962C8B-B14F-4D97-AF65-F5344CB8AC3E}">
        <p14:creationId xmlns:p14="http://schemas.microsoft.com/office/powerpoint/2010/main" val="33032364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10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200" y="3533775"/>
            <a:ext cx="2194560" cy="2117503"/>
          </a:xfrm>
        </p:spPr>
        <p:txBody>
          <a:bodyPr>
            <a:noAutofit/>
          </a:bodyPr>
          <a:lstStyle>
            <a:lvl1pPr>
              <a:spcBef>
                <a:spcPts val="0"/>
              </a:spcBef>
              <a:spcAft>
                <a:spcPts val="1200"/>
              </a:spcAft>
              <a:defRPr sz="1800">
                <a:solidFill>
                  <a:schemeClr val="accent1"/>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11" name="Text Placeholder 6">
            <a:extLst>
              <a:ext uri="{FF2B5EF4-FFF2-40B4-BE49-F238E27FC236}">
                <a16:creationId xmlns:a16="http://schemas.microsoft.com/office/drawing/2014/main" id="{AA87BA51-719F-4C7D-AB1F-F0BF0D06CC60}"/>
              </a:ext>
            </a:extLst>
          </p:cNvPr>
          <p:cNvSpPr>
            <a:spLocks noGrp="1"/>
          </p:cNvSpPr>
          <p:nvPr>
            <p:ph type="body" sz="quarter" idx="13"/>
          </p:nvPr>
        </p:nvSpPr>
        <p:spPr>
          <a:xfrm>
            <a:off x="2864088" y="3533775"/>
            <a:ext cx="2194560" cy="2117503"/>
          </a:xfrm>
        </p:spPr>
        <p:txBody>
          <a:bodyPr>
            <a:noAutofit/>
          </a:bodyPr>
          <a:lstStyle>
            <a:lvl1pPr>
              <a:spcBef>
                <a:spcPts val="0"/>
              </a:spcBef>
              <a:spcAft>
                <a:spcPts val="1200"/>
              </a:spcAft>
              <a:defRPr sz="1800">
                <a:solidFill>
                  <a:schemeClr val="accent1"/>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2" name="Text Placeholder 6">
            <a:extLst>
              <a:ext uri="{FF2B5EF4-FFF2-40B4-BE49-F238E27FC236}">
                <a16:creationId xmlns:a16="http://schemas.microsoft.com/office/drawing/2014/main" id="{79B0A182-6219-4A2F-9348-2F9095865122}"/>
              </a:ext>
            </a:extLst>
          </p:cNvPr>
          <p:cNvSpPr>
            <a:spLocks noGrp="1"/>
          </p:cNvSpPr>
          <p:nvPr>
            <p:ph type="body" sz="quarter" idx="14"/>
          </p:nvPr>
        </p:nvSpPr>
        <p:spPr>
          <a:xfrm>
            <a:off x="5143976" y="3533775"/>
            <a:ext cx="2194560" cy="2117503"/>
          </a:xfrm>
        </p:spPr>
        <p:txBody>
          <a:bodyPr>
            <a:noAutofit/>
          </a:bodyPr>
          <a:lstStyle>
            <a:lvl1pPr>
              <a:spcBef>
                <a:spcPts val="0"/>
              </a:spcBef>
              <a:spcAft>
                <a:spcPts val="1200"/>
              </a:spcAft>
              <a:defRPr sz="1800">
                <a:solidFill>
                  <a:schemeClr val="accent1"/>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3" name="Text Placeholder 6">
            <a:extLst>
              <a:ext uri="{FF2B5EF4-FFF2-40B4-BE49-F238E27FC236}">
                <a16:creationId xmlns:a16="http://schemas.microsoft.com/office/drawing/2014/main" id="{C65CE251-3C30-41D1-8C74-AA8184A83456}"/>
              </a:ext>
            </a:extLst>
          </p:cNvPr>
          <p:cNvSpPr>
            <a:spLocks noGrp="1"/>
          </p:cNvSpPr>
          <p:nvPr>
            <p:ph type="body" sz="quarter" idx="15"/>
          </p:nvPr>
        </p:nvSpPr>
        <p:spPr>
          <a:xfrm>
            <a:off x="7423864" y="3533775"/>
            <a:ext cx="2194560" cy="2117503"/>
          </a:xfrm>
        </p:spPr>
        <p:txBody>
          <a:bodyPr>
            <a:noAutofit/>
          </a:bodyPr>
          <a:lstStyle>
            <a:lvl1pPr>
              <a:spcBef>
                <a:spcPts val="0"/>
              </a:spcBef>
              <a:spcAft>
                <a:spcPts val="1200"/>
              </a:spcAft>
              <a:defRPr sz="1800">
                <a:solidFill>
                  <a:schemeClr val="accent1"/>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4" name="Text Placeholder 6">
            <a:extLst>
              <a:ext uri="{FF2B5EF4-FFF2-40B4-BE49-F238E27FC236}">
                <a16:creationId xmlns:a16="http://schemas.microsoft.com/office/drawing/2014/main" id="{94987D1C-B243-4EEE-BC02-A9A9C27512FD}"/>
              </a:ext>
            </a:extLst>
          </p:cNvPr>
          <p:cNvSpPr>
            <a:spLocks noGrp="1"/>
          </p:cNvSpPr>
          <p:nvPr>
            <p:ph type="body" sz="quarter" idx="16"/>
          </p:nvPr>
        </p:nvSpPr>
        <p:spPr>
          <a:xfrm>
            <a:off x="9703753" y="3533775"/>
            <a:ext cx="2194560" cy="2117503"/>
          </a:xfrm>
        </p:spPr>
        <p:txBody>
          <a:bodyPr>
            <a:noAutofit/>
          </a:bodyPr>
          <a:lstStyle>
            <a:lvl1pPr>
              <a:spcBef>
                <a:spcPts val="0"/>
              </a:spcBef>
              <a:spcAft>
                <a:spcPts val="1200"/>
              </a:spcAft>
              <a:defRPr sz="1800">
                <a:solidFill>
                  <a:schemeClr val="accent1"/>
                </a:solidFill>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5" name="Text Placeholder 6">
            <a:extLst>
              <a:ext uri="{FF2B5EF4-FFF2-40B4-BE49-F238E27FC236}">
                <a16:creationId xmlns:a16="http://schemas.microsoft.com/office/drawing/2014/main" id="{D45D8E1D-1FBA-459D-A4BE-CC38544B48DF}"/>
              </a:ext>
            </a:extLst>
          </p:cNvPr>
          <p:cNvSpPr>
            <a:spLocks noGrp="1"/>
          </p:cNvSpPr>
          <p:nvPr>
            <p:ph type="body" sz="quarter" idx="17" hasCustomPrompt="1"/>
          </p:nvPr>
        </p:nvSpPr>
        <p:spPr>
          <a:xfrm>
            <a:off x="584200" y="4283297"/>
            <a:ext cx="2194560" cy="2117503"/>
          </a:xfrm>
        </p:spPr>
        <p:txBody>
          <a:bodyPr>
            <a:noAutofit/>
          </a:bodyPr>
          <a:lstStyle>
            <a:lvl1pPr>
              <a:spcBef>
                <a:spcPts val="0"/>
              </a:spcBef>
              <a:spcAft>
                <a:spcPts val="1200"/>
              </a:spcAft>
              <a:defRPr sz="16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EFD8564-72B3-4749-8351-32B73F388B65}"/>
              </a:ext>
            </a:extLst>
          </p:cNvPr>
          <p:cNvSpPr>
            <a:spLocks noGrp="1"/>
          </p:cNvSpPr>
          <p:nvPr>
            <p:ph type="body" sz="quarter" idx="18" hasCustomPrompt="1"/>
          </p:nvPr>
        </p:nvSpPr>
        <p:spPr>
          <a:xfrm>
            <a:off x="2864088" y="4283297"/>
            <a:ext cx="219456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712083B0-4636-4019-9A5F-03034238CDE1}"/>
              </a:ext>
            </a:extLst>
          </p:cNvPr>
          <p:cNvSpPr>
            <a:spLocks noGrp="1"/>
          </p:cNvSpPr>
          <p:nvPr>
            <p:ph type="body" sz="quarter" idx="19" hasCustomPrompt="1"/>
          </p:nvPr>
        </p:nvSpPr>
        <p:spPr>
          <a:xfrm>
            <a:off x="5143976" y="4283297"/>
            <a:ext cx="219456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C38AD36D-F42B-4960-B8C3-82F03DD1A7EF}"/>
              </a:ext>
            </a:extLst>
          </p:cNvPr>
          <p:cNvSpPr>
            <a:spLocks noGrp="1"/>
          </p:cNvSpPr>
          <p:nvPr>
            <p:ph type="body" sz="quarter" idx="20" hasCustomPrompt="1"/>
          </p:nvPr>
        </p:nvSpPr>
        <p:spPr>
          <a:xfrm>
            <a:off x="7423864" y="4283297"/>
            <a:ext cx="219456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9" name="Text Placeholder 6">
            <a:extLst>
              <a:ext uri="{FF2B5EF4-FFF2-40B4-BE49-F238E27FC236}">
                <a16:creationId xmlns:a16="http://schemas.microsoft.com/office/drawing/2014/main" id="{4E50405A-2C8C-47E8-9370-4506359CEB39}"/>
              </a:ext>
            </a:extLst>
          </p:cNvPr>
          <p:cNvSpPr>
            <a:spLocks noGrp="1"/>
          </p:cNvSpPr>
          <p:nvPr>
            <p:ph type="body" sz="quarter" idx="21" hasCustomPrompt="1"/>
          </p:nvPr>
        </p:nvSpPr>
        <p:spPr>
          <a:xfrm>
            <a:off x="9703753" y="4283297"/>
            <a:ext cx="219456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43931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22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1133149"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11" name="Text Placeholder 6">
            <a:extLst>
              <a:ext uri="{FF2B5EF4-FFF2-40B4-BE49-F238E27FC236}">
                <a16:creationId xmlns:a16="http://schemas.microsoft.com/office/drawing/2014/main" id="{AA87BA51-719F-4C7D-AB1F-F0BF0D06CC60}"/>
              </a:ext>
            </a:extLst>
          </p:cNvPr>
          <p:cNvSpPr>
            <a:spLocks noGrp="1"/>
          </p:cNvSpPr>
          <p:nvPr>
            <p:ph type="body" sz="quarter" idx="13"/>
          </p:nvPr>
        </p:nvSpPr>
        <p:spPr>
          <a:xfrm>
            <a:off x="4608165"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2" name="Text Placeholder 6">
            <a:extLst>
              <a:ext uri="{FF2B5EF4-FFF2-40B4-BE49-F238E27FC236}">
                <a16:creationId xmlns:a16="http://schemas.microsoft.com/office/drawing/2014/main" id="{79B0A182-6219-4A2F-9348-2F9095865122}"/>
              </a:ext>
            </a:extLst>
          </p:cNvPr>
          <p:cNvSpPr>
            <a:spLocks noGrp="1"/>
          </p:cNvSpPr>
          <p:nvPr>
            <p:ph type="body" sz="quarter" idx="14"/>
          </p:nvPr>
        </p:nvSpPr>
        <p:spPr>
          <a:xfrm>
            <a:off x="8132773"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5" name="Text Placeholder 6">
            <a:extLst>
              <a:ext uri="{FF2B5EF4-FFF2-40B4-BE49-F238E27FC236}">
                <a16:creationId xmlns:a16="http://schemas.microsoft.com/office/drawing/2014/main" id="{D45D8E1D-1FBA-459D-A4BE-CC38544B48DF}"/>
              </a:ext>
            </a:extLst>
          </p:cNvPr>
          <p:cNvSpPr>
            <a:spLocks noGrp="1"/>
          </p:cNvSpPr>
          <p:nvPr>
            <p:ph type="body" sz="quarter" idx="17" hasCustomPrompt="1"/>
          </p:nvPr>
        </p:nvSpPr>
        <p:spPr>
          <a:xfrm>
            <a:off x="1133149" y="3685097"/>
            <a:ext cx="2926080" cy="2117503"/>
          </a:xfrm>
        </p:spPr>
        <p:txBody>
          <a:bodyPr>
            <a:noAutofit/>
          </a:bodyPr>
          <a:lstStyle>
            <a:lvl1pPr>
              <a:spcBef>
                <a:spcPts val="0"/>
              </a:spcBef>
              <a:spcAft>
                <a:spcPts val="1200"/>
              </a:spcAft>
              <a:defRPr sz="16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EFD8564-72B3-4749-8351-32B73F388B65}"/>
              </a:ext>
            </a:extLst>
          </p:cNvPr>
          <p:cNvSpPr>
            <a:spLocks noGrp="1"/>
          </p:cNvSpPr>
          <p:nvPr>
            <p:ph type="body" sz="quarter" idx="18" hasCustomPrompt="1"/>
          </p:nvPr>
        </p:nvSpPr>
        <p:spPr>
          <a:xfrm>
            <a:off x="4608165"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712083B0-4636-4019-9A5F-03034238CDE1}"/>
              </a:ext>
            </a:extLst>
          </p:cNvPr>
          <p:cNvSpPr>
            <a:spLocks noGrp="1"/>
          </p:cNvSpPr>
          <p:nvPr>
            <p:ph type="body" sz="quarter" idx="19" hasCustomPrompt="1"/>
          </p:nvPr>
        </p:nvSpPr>
        <p:spPr>
          <a:xfrm>
            <a:off x="8132773"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20" name="Text Placeholder 6">
            <a:extLst>
              <a:ext uri="{FF2B5EF4-FFF2-40B4-BE49-F238E27FC236}">
                <a16:creationId xmlns:a16="http://schemas.microsoft.com/office/drawing/2014/main" id="{73F2C7A3-26A2-448B-B580-4891D9B71AF4}"/>
              </a:ext>
            </a:extLst>
          </p:cNvPr>
          <p:cNvSpPr>
            <a:spLocks noGrp="1"/>
          </p:cNvSpPr>
          <p:nvPr>
            <p:ph type="body" sz="quarter" idx="21" hasCustomPrompt="1"/>
          </p:nvPr>
        </p:nvSpPr>
        <p:spPr>
          <a:xfrm>
            <a:off x="1386722" y="1435100"/>
            <a:ext cx="9418555" cy="1143208"/>
          </a:xfrm>
        </p:spPr>
        <p:txBody>
          <a:bodyPr>
            <a:noAutofit/>
          </a:bodyPr>
          <a:lstStyle>
            <a:lvl1pPr>
              <a:spcBef>
                <a:spcPts val="0"/>
              </a:spcBef>
              <a:spcAft>
                <a:spcPts val="1200"/>
              </a:spcAft>
              <a:defRPr sz="1600">
                <a:solidFill>
                  <a:schemeClr val="accent1"/>
                </a:solidFill>
              </a:defRPr>
            </a:lvl1pPr>
            <a:lvl2pPr algn="ctr">
              <a:spcBef>
                <a:spcPts val="0"/>
              </a:spcBef>
              <a:spcAft>
                <a:spcPts val="1200"/>
              </a:spcAft>
              <a:defRPr sz="20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p:txBody>
      </p:sp>
    </p:spTree>
    <p:extLst>
      <p:ext uri="{BB962C8B-B14F-4D97-AF65-F5344CB8AC3E}">
        <p14:creationId xmlns:p14="http://schemas.microsoft.com/office/powerpoint/2010/main" val="25654035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1" pos="2993">
          <p15:clr>
            <a:srgbClr val="5ACBF0"/>
          </p15:clr>
        </p15:guide>
        <p15:guide id="12" pos="3543">
          <p15:clr>
            <a:srgbClr val="A4A3A4"/>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23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1133149"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11" name="Text Placeholder 6">
            <a:extLst>
              <a:ext uri="{FF2B5EF4-FFF2-40B4-BE49-F238E27FC236}">
                <a16:creationId xmlns:a16="http://schemas.microsoft.com/office/drawing/2014/main" id="{AA87BA51-719F-4C7D-AB1F-F0BF0D06CC60}"/>
              </a:ext>
            </a:extLst>
          </p:cNvPr>
          <p:cNvSpPr>
            <a:spLocks noGrp="1"/>
          </p:cNvSpPr>
          <p:nvPr>
            <p:ph type="body" sz="quarter" idx="13"/>
          </p:nvPr>
        </p:nvSpPr>
        <p:spPr>
          <a:xfrm>
            <a:off x="4608165"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2" name="Text Placeholder 6">
            <a:extLst>
              <a:ext uri="{FF2B5EF4-FFF2-40B4-BE49-F238E27FC236}">
                <a16:creationId xmlns:a16="http://schemas.microsoft.com/office/drawing/2014/main" id="{79B0A182-6219-4A2F-9348-2F9095865122}"/>
              </a:ext>
            </a:extLst>
          </p:cNvPr>
          <p:cNvSpPr>
            <a:spLocks noGrp="1"/>
          </p:cNvSpPr>
          <p:nvPr>
            <p:ph type="body" sz="quarter" idx="14"/>
          </p:nvPr>
        </p:nvSpPr>
        <p:spPr>
          <a:xfrm>
            <a:off x="8132773" y="3115456"/>
            <a:ext cx="29260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5" name="Text Placeholder 6">
            <a:extLst>
              <a:ext uri="{FF2B5EF4-FFF2-40B4-BE49-F238E27FC236}">
                <a16:creationId xmlns:a16="http://schemas.microsoft.com/office/drawing/2014/main" id="{D45D8E1D-1FBA-459D-A4BE-CC38544B48DF}"/>
              </a:ext>
            </a:extLst>
          </p:cNvPr>
          <p:cNvSpPr>
            <a:spLocks noGrp="1"/>
          </p:cNvSpPr>
          <p:nvPr>
            <p:ph type="body" sz="quarter" idx="17" hasCustomPrompt="1"/>
          </p:nvPr>
        </p:nvSpPr>
        <p:spPr>
          <a:xfrm>
            <a:off x="1133149" y="3685097"/>
            <a:ext cx="2926080" cy="2117503"/>
          </a:xfrm>
        </p:spPr>
        <p:txBody>
          <a:bodyPr>
            <a:noAutofit/>
          </a:bodyPr>
          <a:lstStyle>
            <a:lvl1pPr>
              <a:spcBef>
                <a:spcPts val="0"/>
              </a:spcBef>
              <a:spcAft>
                <a:spcPts val="1200"/>
              </a:spcAft>
              <a:defRPr sz="16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EFD8564-72B3-4749-8351-32B73F388B65}"/>
              </a:ext>
            </a:extLst>
          </p:cNvPr>
          <p:cNvSpPr>
            <a:spLocks noGrp="1"/>
          </p:cNvSpPr>
          <p:nvPr>
            <p:ph type="body" sz="quarter" idx="18" hasCustomPrompt="1"/>
          </p:nvPr>
        </p:nvSpPr>
        <p:spPr>
          <a:xfrm>
            <a:off x="4608165"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712083B0-4636-4019-9A5F-03034238CDE1}"/>
              </a:ext>
            </a:extLst>
          </p:cNvPr>
          <p:cNvSpPr>
            <a:spLocks noGrp="1"/>
          </p:cNvSpPr>
          <p:nvPr>
            <p:ph type="body" sz="quarter" idx="19" hasCustomPrompt="1"/>
          </p:nvPr>
        </p:nvSpPr>
        <p:spPr>
          <a:xfrm>
            <a:off x="8132773" y="3685097"/>
            <a:ext cx="29260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56535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1" pos="2993">
          <p15:clr>
            <a:srgbClr val="5ACBF0"/>
          </p15:clr>
        </p15:guide>
        <p15:guide id="12" pos="3543">
          <p15:clr>
            <a:srgbClr val="A4A3A4"/>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21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3" y="3115456"/>
            <a:ext cx="274320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11" name="Text Placeholder 6">
            <a:extLst>
              <a:ext uri="{FF2B5EF4-FFF2-40B4-BE49-F238E27FC236}">
                <a16:creationId xmlns:a16="http://schemas.microsoft.com/office/drawing/2014/main" id="{AA87BA51-719F-4C7D-AB1F-F0BF0D06CC60}"/>
              </a:ext>
            </a:extLst>
          </p:cNvPr>
          <p:cNvSpPr>
            <a:spLocks noGrp="1"/>
          </p:cNvSpPr>
          <p:nvPr>
            <p:ph type="body" sz="quarter" idx="13"/>
          </p:nvPr>
        </p:nvSpPr>
        <p:spPr>
          <a:xfrm>
            <a:off x="3540765" y="3115456"/>
            <a:ext cx="24688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2" name="Text Placeholder 6">
            <a:extLst>
              <a:ext uri="{FF2B5EF4-FFF2-40B4-BE49-F238E27FC236}">
                <a16:creationId xmlns:a16="http://schemas.microsoft.com/office/drawing/2014/main" id="{79B0A182-6219-4A2F-9348-2F9095865122}"/>
              </a:ext>
            </a:extLst>
          </p:cNvPr>
          <p:cNvSpPr>
            <a:spLocks noGrp="1"/>
          </p:cNvSpPr>
          <p:nvPr>
            <p:ph type="body" sz="quarter" idx="14"/>
          </p:nvPr>
        </p:nvSpPr>
        <p:spPr>
          <a:xfrm>
            <a:off x="6299278" y="3115456"/>
            <a:ext cx="24688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3" name="Text Placeholder 6">
            <a:extLst>
              <a:ext uri="{FF2B5EF4-FFF2-40B4-BE49-F238E27FC236}">
                <a16:creationId xmlns:a16="http://schemas.microsoft.com/office/drawing/2014/main" id="{C65CE251-3C30-41D1-8C74-AA8184A83456}"/>
              </a:ext>
            </a:extLst>
          </p:cNvPr>
          <p:cNvSpPr>
            <a:spLocks noGrp="1"/>
          </p:cNvSpPr>
          <p:nvPr>
            <p:ph type="body" sz="quarter" idx="15"/>
          </p:nvPr>
        </p:nvSpPr>
        <p:spPr>
          <a:xfrm>
            <a:off x="9057791" y="3115456"/>
            <a:ext cx="2468880" cy="409575"/>
          </a:xfrm>
        </p:spPr>
        <p:txBody>
          <a:bodyPr anchor="ctr">
            <a:noAutofit/>
          </a:bodyPr>
          <a:lstStyle>
            <a:lvl1pPr>
              <a:spcBef>
                <a:spcPts val="0"/>
              </a:spcBef>
              <a:spcAft>
                <a:spcPts val="1200"/>
              </a:spcAft>
              <a:defRPr sz="1800">
                <a:solidFill>
                  <a:schemeClr val="accent1"/>
                </a:solidFill>
                <a:latin typeface="+mj-lt"/>
              </a:defRPr>
            </a:lvl1pPr>
            <a:lvl2pPr>
              <a:spcBef>
                <a:spcPts val="0"/>
              </a:spcBef>
              <a:spcAft>
                <a:spcPts val="1200"/>
              </a:spcAft>
              <a:defRPr sz="1600">
                <a:solidFill>
                  <a:schemeClr val="tx1"/>
                </a:solidFill>
              </a:defRPr>
            </a:lvl2pPr>
            <a:lvl3pPr marL="173038" indent="-173038">
              <a:spcBef>
                <a:spcPts val="0"/>
              </a:spcBef>
              <a:spcAft>
                <a:spcPts val="1200"/>
              </a:spcAft>
              <a:buFont typeface="Arial" panose="020B0604020202020204" pitchFamily="34" charset="0"/>
              <a:buChar char="•"/>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a:t>
            </a:r>
          </a:p>
        </p:txBody>
      </p:sp>
      <p:sp>
        <p:nvSpPr>
          <p:cNvPr id="15" name="Text Placeholder 6">
            <a:extLst>
              <a:ext uri="{FF2B5EF4-FFF2-40B4-BE49-F238E27FC236}">
                <a16:creationId xmlns:a16="http://schemas.microsoft.com/office/drawing/2014/main" id="{D45D8E1D-1FBA-459D-A4BE-CC38544B48DF}"/>
              </a:ext>
            </a:extLst>
          </p:cNvPr>
          <p:cNvSpPr>
            <a:spLocks noGrp="1"/>
          </p:cNvSpPr>
          <p:nvPr>
            <p:ph type="body" sz="quarter" idx="17" hasCustomPrompt="1"/>
          </p:nvPr>
        </p:nvSpPr>
        <p:spPr>
          <a:xfrm>
            <a:off x="588263" y="3685097"/>
            <a:ext cx="2743200" cy="2117503"/>
          </a:xfrm>
        </p:spPr>
        <p:txBody>
          <a:bodyPr>
            <a:noAutofit/>
          </a:bodyPr>
          <a:lstStyle>
            <a:lvl1pPr>
              <a:spcBef>
                <a:spcPts val="0"/>
              </a:spcBef>
              <a:spcAft>
                <a:spcPts val="1200"/>
              </a:spcAft>
              <a:defRPr sz="16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EFD8564-72B3-4749-8351-32B73F388B65}"/>
              </a:ext>
            </a:extLst>
          </p:cNvPr>
          <p:cNvSpPr>
            <a:spLocks noGrp="1"/>
          </p:cNvSpPr>
          <p:nvPr>
            <p:ph type="body" sz="quarter" idx="18" hasCustomPrompt="1"/>
          </p:nvPr>
        </p:nvSpPr>
        <p:spPr>
          <a:xfrm>
            <a:off x="3540765" y="3685097"/>
            <a:ext cx="24688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7" name="Text Placeholder 6">
            <a:extLst>
              <a:ext uri="{FF2B5EF4-FFF2-40B4-BE49-F238E27FC236}">
                <a16:creationId xmlns:a16="http://schemas.microsoft.com/office/drawing/2014/main" id="{712083B0-4636-4019-9A5F-03034238CDE1}"/>
              </a:ext>
            </a:extLst>
          </p:cNvPr>
          <p:cNvSpPr>
            <a:spLocks noGrp="1"/>
          </p:cNvSpPr>
          <p:nvPr>
            <p:ph type="body" sz="quarter" idx="19" hasCustomPrompt="1"/>
          </p:nvPr>
        </p:nvSpPr>
        <p:spPr>
          <a:xfrm>
            <a:off x="6299278" y="3685097"/>
            <a:ext cx="24688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C38AD36D-F42B-4960-B8C3-82F03DD1A7EF}"/>
              </a:ext>
            </a:extLst>
          </p:cNvPr>
          <p:cNvSpPr>
            <a:spLocks noGrp="1"/>
          </p:cNvSpPr>
          <p:nvPr>
            <p:ph type="body" sz="quarter" idx="20" hasCustomPrompt="1"/>
          </p:nvPr>
        </p:nvSpPr>
        <p:spPr>
          <a:xfrm>
            <a:off x="9057791" y="3685097"/>
            <a:ext cx="2468880" cy="2117503"/>
          </a:xfrm>
        </p:spPr>
        <p:txBody>
          <a:bodyPr>
            <a:noAutofit/>
          </a:bodyPr>
          <a:lstStyle>
            <a:lvl1pPr>
              <a:spcBef>
                <a:spcPts val="0"/>
              </a:spcBef>
              <a:spcAft>
                <a:spcPts val="1200"/>
              </a:spcAft>
              <a:defRPr sz="2000">
                <a:solidFill>
                  <a:schemeClr val="accent1"/>
                </a:solidFill>
              </a:defRPr>
            </a:lvl1pPr>
            <a:lvl2pPr>
              <a:spcBef>
                <a:spcPts val="0"/>
              </a:spcBef>
              <a:spcAft>
                <a:spcPts val="1200"/>
              </a:spcAft>
              <a:defRPr sz="14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a:p>
            <a:pPr lvl="2"/>
            <a:r>
              <a:rPr lang="en-US"/>
              <a:t>Third level</a:t>
            </a:r>
          </a:p>
          <a:p>
            <a:pPr lvl="3"/>
            <a:r>
              <a:rPr lang="en-US"/>
              <a:t>Fourth level</a:t>
            </a:r>
          </a:p>
          <a:p>
            <a:pPr lvl="4"/>
            <a:r>
              <a:rPr lang="en-US"/>
              <a:t>Fifth level</a:t>
            </a:r>
          </a:p>
        </p:txBody>
      </p:sp>
      <p:sp>
        <p:nvSpPr>
          <p:cNvPr id="20" name="Text Placeholder 6">
            <a:extLst>
              <a:ext uri="{FF2B5EF4-FFF2-40B4-BE49-F238E27FC236}">
                <a16:creationId xmlns:a16="http://schemas.microsoft.com/office/drawing/2014/main" id="{73F2C7A3-26A2-448B-B580-4891D9B71AF4}"/>
              </a:ext>
            </a:extLst>
          </p:cNvPr>
          <p:cNvSpPr>
            <a:spLocks noGrp="1"/>
          </p:cNvSpPr>
          <p:nvPr>
            <p:ph type="body" sz="quarter" idx="21" hasCustomPrompt="1"/>
          </p:nvPr>
        </p:nvSpPr>
        <p:spPr>
          <a:xfrm>
            <a:off x="1386722" y="1435100"/>
            <a:ext cx="9418555" cy="1143208"/>
          </a:xfrm>
        </p:spPr>
        <p:txBody>
          <a:bodyPr>
            <a:noAutofit/>
          </a:bodyPr>
          <a:lstStyle>
            <a:lvl1pPr>
              <a:spcBef>
                <a:spcPts val="0"/>
              </a:spcBef>
              <a:spcAft>
                <a:spcPts val="1200"/>
              </a:spcAft>
              <a:defRPr sz="1600">
                <a:solidFill>
                  <a:schemeClr val="accent1"/>
                </a:solidFill>
              </a:defRPr>
            </a:lvl1pPr>
            <a:lvl2pPr algn="ctr">
              <a:spcBef>
                <a:spcPts val="0"/>
              </a:spcBef>
              <a:spcAft>
                <a:spcPts val="1200"/>
              </a:spcAft>
              <a:defRPr sz="2000">
                <a:solidFill>
                  <a:schemeClr val="tx1"/>
                </a:solidFill>
              </a:defRPr>
            </a:lvl2pPr>
            <a:lvl3pPr marL="173038" indent="-173038">
              <a:spcBef>
                <a:spcPts val="0"/>
              </a:spcBef>
              <a:spcAft>
                <a:spcPts val="1200"/>
              </a:spcAft>
              <a:buFont typeface="Arial" panose="020B0604020202020204" pitchFamily="34" charset="0"/>
              <a:buChar char="•"/>
              <a:defRPr sz="1200">
                <a:solidFill>
                  <a:schemeClr val="tx1"/>
                </a:solidFill>
              </a:defRPr>
            </a:lvl3pPr>
            <a:lvl4pPr>
              <a:spcBef>
                <a:spcPts val="2400"/>
              </a:spcBef>
              <a:defRPr sz="1400">
                <a:solidFill>
                  <a:schemeClr val="accent1"/>
                </a:solidFill>
              </a:defRPr>
            </a:lvl4pPr>
            <a:lvl5pPr>
              <a:defRPr sz="1400">
                <a:solidFill>
                  <a:schemeClr val="tx1"/>
                </a:solidFill>
              </a:defRPr>
            </a:lvl5pPr>
          </a:lstStyle>
          <a:p>
            <a:pPr lvl="1"/>
            <a:r>
              <a:rPr lang="en-US"/>
              <a:t>Second level</a:t>
            </a:r>
          </a:p>
        </p:txBody>
      </p:sp>
    </p:spTree>
    <p:extLst>
      <p:ext uri="{BB962C8B-B14F-4D97-AF65-F5344CB8AC3E}">
        <p14:creationId xmlns:p14="http://schemas.microsoft.com/office/powerpoint/2010/main" val="28703620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840">
          <p15:clr>
            <a:srgbClr val="C35EA4"/>
          </p15:clr>
        </p15:guide>
        <p15:guide id="11" pos="2993">
          <p15:clr>
            <a:srgbClr val="5ACBF0"/>
          </p15:clr>
        </p15:guide>
        <p15:guide id="12" pos="3543">
          <p15:clr>
            <a:srgbClr val="A4A3A4"/>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2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200" y="1435100"/>
            <a:ext cx="4749800" cy="2117503"/>
          </a:xfrm>
        </p:spPr>
        <p:txBody>
          <a:bodyPr>
            <a:noAutofit/>
          </a:bodyPr>
          <a:lstStyle>
            <a:lvl1pPr>
              <a:spcBef>
                <a:spcPts val="1200"/>
              </a:spcBef>
              <a:defRPr sz="2400">
                <a:solidFill>
                  <a:schemeClr val="accent1"/>
                </a:solidFill>
              </a:defRPr>
            </a:lvl1pPr>
            <a:lvl2pPr>
              <a:spcBef>
                <a:spcPts val="0"/>
              </a:spcBef>
              <a:spcAft>
                <a:spcPts val="1200"/>
              </a:spcAft>
              <a:defRPr sz="1800">
                <a:solidFill>
                  <a:schemeClr val="tx1"/>
                </a:solidFill>
              </a:defRPr>
            </a:lvl2pPr>
            <a:lvl3pPr marL="173038" indent="-173038">
              <a:spcBef>
                <a:spcPts val="0"/>
              </a:spcBef>
              <a:spcAft>
                <a:spcPts val="600"/>
              </a:spcAft>
              <a:buFont typeface="Arial" panose="020B0604020202020204" pitchFamily="34" charset="0"/>
              <a:buChar char="•"/>
              <a:defRPr sz="1400">
                <a:solidFill>
                  <a:schemeClr val="tx1"/>
                </a:solidFill>
              </a:defRPr>
            </a:lvl3pPr>
            <a:lvl4pPr>
              <a:spcBef>
                <a:spcPts val="24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5" name="Text Placeholder 6">
            <a:extLst>
              <a:ext uri="{FF2B5EF4-FFF2-40B4-BE49-F238E27FC236}">
                <a16:creationId xmlns:a16="http://schemas.microsoft.com/office/drawing/2014/main" id="{8D463EAB-D3D7-42CC-927D-E5AA71C3D985}"/>
              </a:ext>
            </a:extLst>
          </p:cNvPr>
          <p:cNvSpPr>
            <a:spLocks noGrp="1"/>
          </p:cNvSpPr>
          <p:nvPr>
            <p:ph type="body" sz="quarter" idx="13"/>
          </p:nvPr>
        </p:nvSpPr>
        <p:spPr>
          <a:xfrm>
            <a:off x="5919788" y="1435100"/>
            <a:ext cx="5689600" cy="2117503"/>
          </a:xfrm>
        </p:spPr>
        <p:txBody>
          <a:bodyPr>
            <a:noAutofit/>
          </a:bodyPr>
          <a:lstStyle>
            <a:lvl1pPr>
              <a:spcBef>
                <a:spcPts val="1200"/>
              </a:spcBef>
              <a:defRPr sz="2400">
                <a:solidFill>
                  <a:schemeClr val="accent1"/>
                </a:solidFill>
              </a:defRPr>
            </a:lvl1pPr>
            <a:lvl2pPr>
              <a:spcBef>
                <a:spcPts val="0"/>
              </a:spcBef>
              <a:spcAft>
                <a:spcPts val="1200"/>
              </a:spcAft>
              <a:defRPr sz="1800">
                <a:solidFill>
                  <a:schemeClr val="tx1"/>
                </a:solidFill>
              </a:defRPr>
            </a:lvl2pPr>
            <a:lvl3pPr marL="173038" indent="-173038">
              <a:spcBef>
                <a:spcPts val="0"/>
              </a:spcBef>
              <a:spcAft>
                <a:spcPts val="1200"/>
              </a:spcAft>
              <a:buFont typeface="Arial" panose="020B0604020202020204" pitchFamily="34" charset="0"/>
              <a:buChar char="•"/>
              <a:defRPr lang="en-US" sz="1400" kern="1200" spc="0" baseline="0" dirty="0" smtClean="0">
                <a:solidFill>
                  <a:schemeClr val="tx1"/>
                </a:solidFill>
                <a:latin typeface="+mn-lt"/>
                <a:ea typeface="+mn-ea"/>
                <a:cs typeface="+mn-cs"/>
              </a:defRPr>
            </a:lvl3pPr>
            <a:lvl4pPr>
              <a:spcBef>
                <a:spcPts val="2400"/>
              </a:spcBef>
              <a:defRPr sz="1800">
                <a:solidFill>
                  <a:schemeClr val="accent1"/>
                </a:solidFill>
              </a:defRPr>
            </a:lvl4pPr>
            <a:lvl5pPr>
              <a:defRPr sz="1800">
                <a:solidFill>
                  <a:schemeClr val="tx1"/>
                </a:solidFill>
              </a:defRPr>
            </a:lvl5pPr>
          </a:lstStyle>
          <a:p>
            <a:pPr lvl="0"/>
            <a:r>
              <a:rPr lang="en-US"/>
              <a:t>Click to edit Master text styles</a:t>
            </a:r>
          </a:p>
          <a:p>
            <a:pPr lvl="1"/>
            <a:r>
              <a:rPr lang="en-US"/>
              <a:t>Second level</a:t>
            </a:r>
          </a:p>
          <a:p>
            <a:pPr marL="173038" marR="0" lvl="2" indent="-173038" algn="l" defTabSz="932742" rtl="0" eaLnBrk="1" fontAlgn="auto" latinLnBrk="0" hangingPunct="1">
              <a:lnSpc>
                <a:spcPct val="100000"/>
              </a:lnSpc>
              <a:spcBef>
                <a:spcPts val="0"/>
              </a:spcBef>
              <a:spcAft>
                <a:spcPts val="600"/>
              </a:spcAft>
              <a:buClrTx/>
              <a:buSzPct val="90000"/>
              <a:buFont typeface="Arial" panose="020B0604020202020204" pitchFamily="34" charset="0"/>
              <a:buChar char="•"/>
              <a:tabLst/>
            </a:pPr>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19064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2130483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3" pos="6132">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3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67953" y="1504675"/>
            <a:ext cx="11035784" cy="369332"/>
          </a:xfrm>
        </p:spPr>
        <p:txBody>
          <a:bodyPr>
            <a:noAutofit/>
          </a:bodyPr>
          <a:lstStyle>
            <a:lvl1pPr>
              <a:spcBef>
                <a:spcPts val="1200"/>
              </a:spcBef>
              <a:defRPr sz="2400">
                <a:solidFill>
                  <a:schemeClr val="accent2">
                    <a:lumMod val="60000"/>
                    <a:lumOff val="40000"/>
                  </a:schemeClr>
                </a:solidFill>
              </a:defRPr>
            </a:lvl1pPr>
            <a:lvl2pPr>
              <a:spcBef>
                <a:spcPts val="0"/>
              </a:spcBef>
              <a:spcAft>
                <a:spcPts val="1200"/>
              </a:spcAft>
              <a:defRPr sz="1800">
                <a:solidFill>
                  <a:schemeClr val="tx1"/>
                </a:solidFill>
              </a:defRPr>
            </a:lvl2pPr>
            <a:lvl3pPr marL="0" indent="0">
              <a:spcBef>
                <a:spcPts val="0"/>
              </a:spcBef>
              <a:spcAft>
                <a:spcPts val="1200"/>
              </a:spcAft>
              <a:buFont typeface="Arial" panose="020B0604020202020204" pitchFamily="34" charset="0"/>
              <a:buNone/>
              <a:defRPr sz="14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 Master text styles</a:t>
            </a:r>
          </a:p>
          <a:p>
            <a:pPr lvl="1"/>
            <a:r>
              <a:rPr lang="en-US"/>
              <a:t>Second level</a:t>
            </a:r>
          </a:p>
        </p:txBody>
      </p:sp>
      <p:sp>
        <p:nvSpPr>
          <p:cNvPr id="3" name="Title 2">
            <a:extLst>
              <a:ext uri="{FF2B5EF4-FFF2-40B4-BE49-F238E27FC236}">
                <a16:creationId xmlns:a16="http://schemas.microsoft.com/office/drawing/2014/main" id="{2DC52D44-16D8-419F-8260-91CB57C5C457}"/>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3F5B865A-6223-4A93-A911-A0A2202AC990}"/>
              </a:ext>
            </a:extLst>
          </p:cNvPr>
          <p:cNvSpPr>
            <a:spLocks noGrp="1"/>
          </p:cNvSpPr>
          <p:nvPr>
            <p:ph type="body" sz="quarter" idx="10"/>
          </p:nvPr>
        </p:nvSpPr>
        <p:spPr>
          <a:xfrm>
            <a:off x="567953" y="1020932"/>
            <a:ext cx="11056094" cy="369332"/>
          </a:xfrm>
        </p:spPr>
        <p:txBody>
          <a:bodyPr/>
          <a:lstStyle>
            <a:lvl1pPr algn="ctr">
              <a:defRPr sz="24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2576060160"/>
      </p:ext>
    </p:extLst>
  </p:cSld>
  <p:clrMapOvr>
    <a:masterClrMapping/>
  </p:clrMapOvr>
  <p:transition>
    <p:fade/>
  </p:transition>
  <p:extLst>
    <p:ext uri="{DCECCB84-F9BA-43D5-87BE-67443E8EF086}">
      <p15:sldGuideLst xmlns:p15="http://schemas.microsoft.com/office/powerpoint/2012/main">
        <p15:guide id="2" pos="3840">
          <p15:clr>
            <a:srgbClr val="5ACBF0"/>
          </p15:clr>
        </p15:guide>
        <p15:guide id="6" orient="horz" pos="904">
          <p15:clr>
            <a:srgbClr val="5ACBF0"/>
          </p15:clr>
        </p15:guide>
        <p15:guide id="7" orient="horz" pos="1968">
          <p15:clr>
            <a:srgbClr val="5ACBF0"/>
          </p15:clr>
        </p15:guide>
        <p15:guide id="8" orient="horz" pos="2226">
          <p15:clr>
            <a:srgbClr val="5ACBF0"/>
          </p15:clr>
        </p15:guide>
        <p15:guide id="9" orient="horz" pos="1344">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2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8263" y="1460938"/>
            <a:ext cx="7198139" cy="627864"/>
          </a:xfrm>
        </p:spPr>
        <p:txBody>
          <a:bodyPr/>
          <a:lstStyle>
            <a:lvl1pPr>
              <a:spcBef>
                <a:spcPts val="1200"/>
              </a:spcBef>
              <a:defRPr sz="2400" b="1">
                <a:solidFill>
                  <a:schemeClr val="accent2">
                    <a:lumMod val="60000"/>
                    <a:lumOff val="40000"/>
                  </a:schemeClr>
                </a:solidFill>
              </a:defRPr>
            </a:lvl1pPr>
            <a:lvl2pPr>
              <a:defRPr sz="1400">
                <a:solidFill>
                  <a:schemeClr val="tx1"/>
                </a:solidFill>
              </a:defRPr>
            </a:lvl2pPr>
            <a:lvl3pPr>
              <a:spcBef>
                <a:spcPts val="0"/>
              </a:spcBef>
              <a:spcAft>
                <a:spcPts val="1200"/>
              </a:spcAft>
              <a:defRPr sz="1600">
                <a:solidFill>
                  <a:schemeClr val="tx1"/>
                </a:solidFill>
              </a:defRPr>
            </a:lvl3pPr>
            <a:lvl4pPr>
              <a:spcBef>
                <a:spcPts val="2400"/>
              </a:spcBef>
              <a:defRPr sz="1600">
                <a:solidFill>
                  <a:schemeClr val="accent2">
                    <a:lumMod val="60000"/>
                    <a:lumOff val="40000"/>
                  </a:schemeClr>
                </a:solidFill>
              </a:defRPr>
            </a:lvl4pPr>
            <a:lvl5pPr>
              <a:defRPr sz="1600">
                <a:solidFill>
                  <a:schemeClr val="tx1"/>
                </a:solidFill>
              </a:defRPr>
            </a:lvl5pPr>
          </a:lstStyle>
          <a:p>
            <a:pPr lvl="0"/>
            <a:r>
              <a:rPr lang="en-US"/>
              <a:t>Click to edit Master text styles</a:t>
            </a:r>
          </a:p>
          <a:p>
            <a:pPr lvl="1"/>
            <a:endParaRPr lang="en-US"/>
          </a:p>
        </p:txBody>
      </p:sp>
      <p:sp>
        <p:nvSpPr>
          <p:cNvPr id="3" name="Title 2">
            <a:extLst>
              <a:ext uri="{FF2B5EF4-FFF2-40B4-BE49-F238E27FC236}">
                <a16:creationId xmlns:a16="http://schemas.microsoft.com/office/drawing/2014/main" id="{B9A080CE-6937-4958-B156-E850C190524D}"/>
              </a:ext>
            </a:extLst>
          </p:cNvPr>
          <p:cNvSpPr>
            <a:spLocks noGrp="1"/>
          </p:cNvSpPr>
          <p:nvPr>
            <p:ph type="title"/>
          </p:nvPr>
        </p:nvSpPr>
        <p:spPr/>
        <p:txBody>
          <a:bodyPr/>
          <a:lstStyle/>
          <a:p>
            <a:r>
              <a:rPr lang="en-US"/>
              <a:t>Click to edit Master title style</a:t>
            </a:r>
          </a:p>
        </p:txBody>
      </p:sp>
      <p:sp>
        <p:nvSpPr>
          <p:cNvPr id="10" name="Text Placeholder 4">
            <a:extLst>
              <a:ext uri="{FF2B5EF4-FFF2-40B4-BE49-F238E27FC236}">
                <a16:creationId xmlns:a16="http://schemas.microsoft.com/office/drawing/2014/main" id="{1F5465B6-C490-4BD6-AAB4-1FF2B86DDEA0}"/>
              </a:ext>
            </a:extLst>
          </p:cNvPr>
          <p:cNvSpPr>
            <a:spLocks noGrp="1"/>
          </p:cNvSpPr>
          <p:nvPr>
            <p:ph type="body" sz="quarter" idx="10"/>
          </p:nvPr>
        </p:nvSpPr>
        <p:spPr>
          <a:xfrm>
            <a:off x="567953" y="1020932"/>
            <a:ext cx="11056094" cy="369332"/>
          </a:xfrm>
        </p:spPr>
        <p:txBody>
          <a:bodyPr/>
          <a:lstStyle>
            <a:lvl1pPr algn="ctr">
              <a:defRPr sz="2400">
                <a:solidFill>
                  <a:schemeClr val="accent1"/>
                </a:solidFill>
                <a:latin typeface="+mn-lt"/>
              </a:defRPr>
            </a:lvl1pPr>
            <a:lvl2pPr algn="ctr">
              <a:defRPr/>
            </a:lvl2pPr>
            <a:lvl3pPr algn="ctr">
              <a:defRPr/>
            </a:lvl3pPr>
            <a:lvl4pPr algn="ctr">
              <a:defRPr/>
            </a:lvl4pPr>
            <a:lvl5pPr algn="ctr">
              <a:defRPr/>
            </a:lvl5pPr>
          </a:lstStyle>
          <a:p>
            <a:pPr lvl="0"/>
            <a:r>
              <a:rPr lang="en-US"/>
              <a:t>Click to edit Master text styles</a:t>
            </a:r>
          </a:p>
        </p:txBody>
      </p:sp>
    </p:spTree>
    <p:extLst>
      <p:ext uri="{BB962C8B-B14F-4D97-AF65-F5344CB8AC3E}">
        <p14:creationId xmlns:p14="http://schemas.microsoft.com/office/powerpoint/2010/main" val="4304505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1248">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9_Title - Square Photo ">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A8B3ECF-E4A4-4BBE-8FC7-9B89BFA966A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584201" y="1905000"/>
            <a:ext cx="5396470" cy="1695849"/>
          </a:xfrm>
        </p:spPr>
        <p:txBody>
          <a:bodyPr/>
          <a:lstStyle>
            <a:lvl1pPr>
              <a:spcBef>
                <a:spcPts val="1800"/>
              </a:spcBef>
              <a:defRPr sz="2000">
                <a:solidFill>
                  <a:schemeClr val="accent2">
                    <a:lumMod val="60000"/>
                    <a:lumOff val="40000"/>
                  </a:schemeClr>
                </a:solidFill>
              </a:defRPr>
            </a:lvl1pPr>
            <a:lvl2pPr>
              <a:spcBef>
                <a:spcPts val="0"/>
              </a:spcBef>
              <a:spcAft>
                <a:spcPts val="1200"/>
              </a:spcAft>
              <a:defRPr sz="1600">
                <a:solidFill>
                  <a:schemeClr val="tx1"/>
                </a:solidFill>
              </a:defRPr>
            </a:lvl2pPr>
            <a:lvl3pPr marL="171450" indent="-171450">
              <a:spcBef>
                <a:spcPts val="600"/>
              </a:spcBef>
              <a:spcAft>
                <a:spcPts val="600"/>
              </a:spcAft>
              <a:buFont typeface="Arial" panose="020B0604020202020204" pitchFamily="34" charset="0"/>
              <a:buChar char="•"/>
              <a:defRPr sz="1400">
                <a:solidFill>
                  <a:schemeClr val="tx1"/>
                </a:solidFill>
              </a:defRPr>
            </a:lvl3pPr>
            <a:lvl4pPr>
              <a:spcBef>
                <a:spcPts val="0"/>
              </a:spcBef>
              <a:spcAft>
                <a:spcPts val="600"/>
              </a:spcAft>
              <a:defRPr sz="1600">
                <a:solidFill>
                  <a:schemeClr val="accent1"/>
                </a:solidFill>
              </a:defRPr>
            </a:lvl4pPr>
            <a:lvl5pPr>
              <a:defRPr sz="1600">
                <a:solidFill>
                  <a:schemeClr val="tx1"/>
                </a:solidFill>
              </a:defRPr>
            </a:lvl5pPr>
            <a:lvl6pPr marL="457200" indent="-231775">
              <a:spcBef>
                <a:spcPts val="0"/>
              </a:spcBef>
              <a:defRPr sz="120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885ED56E-984C-4078-9049-54E19B4A0C6C}"/>
              </a:ext>
            </a:extLst>
          </p:cNvPr>
          <p:cNvSpPr>
            <a:spLocks noGrp="1"/>
          </p:cNvSpPr>
          <p:nvPr>
            <p:ph type="body" sz="quarter" idx="13"/>
          </p:nvPr>
        </p:nvSpPr>
        <p:spPr>
          <a:xfrm>
            <a:off x="584200" y="1073804"/>
            <a:ext cx="11018520" cy="276999"/>
          </a:xfrm>
        </p:spPr>
        <p:txBody>
          <a:bodyPr/>
          <a:lstStyle>
            <a:lvl1pPr algn="ctr">
              <a:spcBef>
                <a:spcPts val="1200"/>
              </a:spcBef>
              <a:defRPr sz="1800" b="0">
                <a:solidFill>
                  <a:schemeClr val="accent1"/>
                </a:solidFill>
              </a:defRPr>
            </a:lvl1pPr>
            <a:lvl2pPr>
              <a:defRPr sz="1600" b="1">
                <a:solidFill>
                  <a:schemeClr val="accent1"/>
                </a:solidFill>
              </a:defRPr>
            </a:lvl2pPr>
            <a:lvl3pPr>
              <a:spcBef>
                <a:spcPts val="0"/>
              </a:spcBef>
              <a:spcAft>
                <a:spcPts val="1200"/>
              </a:spcAft>
              <a:defRPr sz="16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p:txBody>
      </p:sp>
      <p:sp>
        <p:nvSpPr>
          <p:cNvPr id="3" name="Title 2">
            <a:extLst>
              <a:ext uri="{FF2B5EF4-FFF2-40B4-BE49-F238E27FC236}">
                <a16:creationId xmlns:a16="http://schemas.microsoft.com/office/drawing/2014/main" id="{3E21A99E-D626-47D4-A8CC-6DC9DEBBAB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22941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guide id="13" orient="horz" pos="1200">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7_Title - Square Photo ">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BB9321-555F-4674-A871-02140AF88261}"/>
              </a:ext>
            </a:extLst>
          </p:cNvPr>
          <p:cNvGrpSpPr>
            <a:grpSpLocks/>
          </p:cNvGrpSpPr>
          <p:nvPr/>
        </p:nvGrpSpPr>
        <p:grpSpPr>
          <a:xfrm>
            <a:off x="448185" y="1188872"/>
            <a:ext cx="6583680" cy="561322"/>
            <a:chOff x="3675066" y="6679190"/>
            <a:chExt cx="10160491" cy="866279"/>
          </a:xfrm>
        </p:grpSpPr>
        <p:sp>
          <p:nvSpPr>
            <p:cNvPr id="10" name="도형">
              <a:extLst>
                <a:ext uri="{FF2B5EF4-FFF2-40B4-BE49-F238E27FC236}">
                  <a16:creationId xmlns:a16="http://schemas.microsoft.com/office/drawing/2014/main" id="{155BE803-F07D-4CDB-8608-98F146ADBA87}"/>
                </a:ext>
              </a:extLst>
            </p:cNvPr>
            <p:cNvSpPr/>
            <p:nvPr/>
          </p:nvSpPr>
          <p:spPr>
            <a:xfrm>
              <a:off x="3675066" y="6679190"/>
              <a:ext cx="10160491" cy="850622"/>
            </a:xfrm>
            <a:prstGeom prst="rect">
              <a:avLst/>
            </a:prstGeom>
            <a:solidFill>
              <a:srgbClr val="CECECE"/>
            </a:solidFill>
            <a:ln w="12700" cap="flat">
              <a:noFill/>
              <a:miter lim="400000"/>
            </a:ln>
            <a:effectLst/>
          </p:spPr>
          <p:txBody>
            <a:bodyPr wrap="square" lIns="45719" tIns="45719" rIns="45719" bIns="45719" numCol="1" anchor="ctr">
              <a:noAutofit/>
            </a:bodyPr>
            <a:lstStyle/>
            <a:p>
              <a:pPr algn="l">
                <a:lnSpc>
                  <a:spcPct val="150000"/>
                </a:lnSpc>
                <a:defRPr sz="2200">
                  <a:solidFill>
                    <a:srgbClr val="8B8C8C"/>
                  </a:solidFill>
                  <a:latin typeface="Lato Regular"/>
                  <a:ea typeface="Lato Regular"/>
                  <a:cs typeface="Lato Regular"/>
                  <a:sym typeface="Lato Regular"/>
                </a:defRPr>
              </a:pPr>
              <a:endParaRPr>
                <a:latin typeface="Segoe UI" panose="020B0502040204020203" pitchFamily="34" charset="0"/>
                <a:cs typeface="Segoe UI" panose="020B0502040204020203" pitchFamily="34" charset="0"/>
              </a:endParaRPr>
            </a:p>
          </p:txBody>
        </p:sp>
        <p:sp>
          <p:nvSpPr>
            <p:cNvPr id="11" name="도형">
              <a:extLst>
                <a:ext uri="{FF2B5EF4-FFF2-40B4-BE49-F238E27FC236}">
                  <a16:creationId xmlns:a16="http://schemas.microsoft.com/office/drawing/2014/main" id="{4857CF14-E6C0-4E0C-A4A0-F0BC883D2500}"/>
                </a:ext>
              </a:extLst>
            </p:cNvPr>
            <p:cNvSpPr/>
            <p:nvPr/>
          </p:nvSpPr>
          <p:spPr>
            <a:xfrm>
              <a:off x="3675066" y="6812852"/>
              <a:ext cx="10160491" cy="732617"/>
            </a:xfrm>
            <a:custGeom>
              <a:avLst/>
              <a:gdLst/>
              <a:ahLst/>
              <a:cxnLst>
                <a:cxn ang="0">
                  <a:pos x="wd2" y="hd2"/>
                </a:cxn>
                <a:cxn ang="5400000">
                  <a:pos x="wd2" y="hd2"/>
                </a:cxn>
                <a:cxn ang="10800000">
                  <a:pos x="wd2" y="hd2"/>
                </a:cxn>
                <a:cxn ang="16200000">
                  <a:pos x="wd2" y="hd2"/>
                </a:cxn>
              </a:cxnLst>
              <a:rect l="0" t="0" r="r" b="b"/>
              <a:pathLst>
                <a:path w="21600" h="21600" extrusionOk="0">
                  <a:moveTo>
                    <a:pt x="2702" y="0"/>
                  </a:moveTo>
                  <a:cubicBezTo>
                    <a:pt x="2659" y="0"/>
                    <a:pt x="2619" y="248"/>
                    <a:pt x="2590" y="646"/>
                  </a:cubicBezTo>
                  <a:cubicBezTo>
                    <a:pt x="2562" y="1044"/>
                    <a:pt x="2544" y="1593"/>
                    <a:pt x="2544" y="2201"/>
                  </a:cubicBezTo>
                  <a:lnTo>
                    <a:pt x="2436" y="9251"/>
                  </a:lnTo>
                  <a:lnTo>
                    <a:pt x="0" y="9251"/>
                  </a:lnTo>
                  <a:lnTo>
                    <a:pt x="0" y="21600"/>
                  </a:lnTo>
                  <a:lnTo>
                    <a:pt x="21600" y="21600"/>
                  </a:lnTo>
                  <a:lnTo>
                    <a:pt x="21600" y="9251"/>
                  </a:lnTo>
                  <a:lnTo>
                    <a:pt x="9349" y="9251"/>
                  </a:lnTo>
                  <a:lnTo>
                    <a:pt x="9241" y="2201"/>
                  </a:lnTo>
                  <a:cubicBezTo>
                    <a:pt x="9241" y="1593"/>
                    <a:pt x="9223" y="1044"/>
                    <a:pt x="9195" y="646"/>
                  </a:cubicBezTo>
                  <a:cubicBezTo>
                    <a:pt x="9166" y="248"/>
                    <a:pt x="9126" y="0"/>
                    <a:pt x="9082" y="0"/>
                  </a:cubicBezTo>
                  <a:lnTo>
                    <a:pt x="2702" y="0"/>
                  </a:lnTo>
                  <a:close/>
                </a:path>
              </a:pathLst>
            </a:custGeom>
            <a:solidFill>
              <a:srgbClr val="F7F7F7"/>
            </a:solidFill>
            <a:ln w="12700" cap="flat">
              <a:noFill/>
              <a:miter lim="400000"/>
            </a:ln>
            <a:effectLst/>
          </p:spPr>
          <p:txBody>
            <a:bodyPr wrap="square" lIns="45719" tIns="45719" rIns="45719" bIns="45719" numCol="1" anchor="ctr">
              <a:noAutofit/>
            </a:bodyPr>
            <a:lstStyle/>
            <a:p>
              <a:pPr algn="l" defTabSz="1828433">
                <a:defRPr sz="3600">
                  <a:solidFill>
                    <a:srgbClr val="A1A1A1"/>
                  </a:solidFill>
                  <a:latin typeface="Roboto Condensed Regular"/>
                  <a:ea typeface="Roboto Condensed Regular"/>
                  <a:cs typeface="Roboto Condensed Regular"/>
                  <a:sym typeface="Roboto Condensed Regular"/>
                </a:defRPr>
              </a:pPr>
              <a:endParaRPr>
                <a:latin typeface="Segoe UI" panose="020B0502040204020203" pitchFamily="34" charset="0"/>
                <a:cs typeface="Segoe UI" panose="020B0502040204020203" pitchFamily="34" charset="0"/>
              </a:endParaRPr>
            </a:p>
          </p:txBody>
        </p:sp>
        <p:sp>
          <p:nvSpPr>
            <p:cNvPr id="12" name="Cross 11">
              <a:extLst>
                <a:ext uri="{FF2B5EF4-FFF2-40B4-BE49-F238E27FC236}">
                  <a16:creationId xmlns:a16="http://schemas.microsoft.com/office/drawing/2014/main" id="{8E010A6A-E338-449A-9CC8-149870ECC7B7}"/>
                </a:ext>
              </a:extLst>
            </p:cNvPr>
            <p:cNvSpPr>
              <a:spLocks noChangeAspect="1"/>
            </p:cNvSpPr>
            <p:nvPr/>
          </p:nvSpPr>
          <p:spPr bwMode="auto">
            <a:xfrm>
              <a:off x="8161483" y="6891663"/>
              <a:ext cx="155712" cy="155712"/>
            </a:xfrm>
            <a:prstGeom prst="plus">
              <a:avLst>
                <a:gd name="adj" fmla="val 48761"/>
              </a:avLst>
            </a:prstGeom>
            <a:solidFill>
              <a:srgbClr val="3333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3" name="Cross 12">
              <a:extLst>
                <a:ext uri="{FF2B5EF4-FFF2-40B4-BE49-F238E27FC236}">
                  <a16:creationId xmlns:a16="http://schemas.microsoft.com/office/drawing/2014/main" id="{F88FA28D-6D29-4DFC-B56B-69BEFACFE17A}"/>
                </a:ext>
              </a:extLst>
            </p:cNvPr>
            <p:cNvSpPr>
              <a:spLocks noChangeAspect="1"/>
            </p:cNvSpPr>
            <p:nvPr/>
          </p:nvSpPr>
          <p:spPr bwMode="auto">
            <a:xfrm rot="18866947">
              <a:off x="7684390" y="6891663"/>
              <a:ext cx="155712" cy="155712"/>
            </a:xfrm>
            <a:prstGeom prst="plus">
              <a:avLst>
                <a:gd name="adj" fmla="val 43983"/>
              </a:avLst>
            </a:prstGeom>
            <a:solidFill>
              <a:srgbClr val="3333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
        <p:nvSpPr>
          <p:cNvPr id="6" name="TextBox 5">
            <a:extLst>
              <a:ext uri="{FF2B5EF4-FFF2-40B4-BE49-F238E27FC236}">
                <a16:creationId xmlns:a16="http://schemas.microsoft.com/office/drawing/2014/main" id="{2A8B3ECF-E4A4-4BBE-8FC7-9B89BFA966A3}"/>
              </a:ext>
            </a:extLst>
          </p:cNvPr>
          <p:cNvSpPr txBox="1"/>
          <p:nvPr/>
        </p:nvSpPr>
        <p:spPr>
          <a:xfrm>
            <a:off x="7031865"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6">
            <a:extLst>
              <a:ext uri="{FF2B5EF4-FFF2-40B4-BE49-F238E27FC236}">
                <a16:creationId xmlns:a16="http://schemas.microsoft.com/office/drawing/2014/main" id="{0FDE2D20-95F6-4556-9D7B-553EF22926E5}"/>
              </a:ext>
            </a:extLst>
          </p:cNvPr>
          <p:cNvSpPr>
            <a:spLocks noGrp="1"/>
          </p:cNvSpPr>
          <p:nvPr>
            <p:ph type="body" sz="quarter" idx="12"/>
          </p:nvPr>
        </p:nvSpPr>
        <p:spPr>
          <a:xfrm>
            <a:off x="7483168" y="3338683"/>
            <a:ext cx="3960969" cy="1815882"/>
          </a:xfrm>
        </p:spPr>
        <p:txBody>
          <a:bodyPr/>
          <a:lstStyle>
            <a:lvl1pPr>
              <a:spcBef>
                <a:spcPts val="1200"/>
              </a:spcBef>
              <a:defRPr sz="2000">
                <a:solidFill>
                  <a:schemeClr val="tx1"/>
                </a:solidFill>
              </a:defRPr>
            </a:lvl1pPr>
            <a:lvl2pPr>
              <a:defRPr sz="1400">
                <a:solidFill>
                  <a:schemeClr val="tx1"/>
                </a:solidFill>
              </a:defRPr>
            </a:lvl2pPr>
            <a:lvl3pPr>
              <a:spcBef>
                <a:spcPts val="0"/>
              </a:spcBef>
              <a:spcAft>
                <a:spcPts val="1200"/>
              </a:spcAft>
              <a:defRPr sz="1600">
                <a:solidFill>
                  <a:schemeClr val="tx1"/>
                </a:solidFill>
              </a:defRPr>
            </a:lvl3pPr>
            <a:lvl4pPr>
              <a:spcBef>
                <a:spcPts val="2400"/>
              </a:spcBef>
              <a:defRPr sz="1600">
                <a:solidFill>
                  <a:schemeClr val="accent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AD3E29B4-A385-4EBE-8568-9AF6517289EC}"/>
              </a:ext>
            </a:extLst>
          </p:cNvPr>
          <p:cNvSpPr>
            <a:spLocks noGrp="1"/>
          </p:cNvSpPr>
          <p:nvPr>
            <p:ph type="body" sz="quarter" idx="13" hasCustomPrompt="1"/>
          </p:nvPr>
        </p:nvSpPr>
        <p:spPr>
          <a:xfrm>
            <a:off x="7483168" y="2394133"/>
            <a:ext cx="3960969" cy="701731"/>
          </a:xfrm>
        </p:spPr>
        <p:txBody>
          <a:bodyPr/>
          <a:lstStyle>
            <a:lvl1pPr>
              <a:spcBef>
                <a:spcPts val="1200"/>
              </a:spcBef>
              <a:defRPr sz="2400" b="1">
                <a:solidFill>
                  <a:schemeClr val="accent1"/>
                </a:solidFill>
              </a:defRPr>
            </a:lvl1pPr>
            <a:lvl2pPr>
              <a:defRPr sz="1800" b="1">
                <a:solidFill>
                  <a:schemeClr val="accent1"/>
                </a:solidFill>
              </a:defRPr>
            </a:lvl2pPr>
            <a:lvl3pPr>
              <a:spcBef>
                <a:spcPts val="0"/>
              </a:spcBef>
              <a:spcAft>
                <a:spcPts val="1200"/>
              </a:spcAft>
              <a:defRPr sz="1600">
                <a:solidFill>
                  <a:schemeClr val="tx1"/>
                </a:solidFill>
              </a:defRPr>
            </a:lvl3pPr>
            <a:lvl4pPr>
              <a:defRPr sz="1200">
                <a:solidFill>
                  <a:schemeClr val="tx1"/>
                </a:solidFill>
              </a:defRPr>
            </a:lvl4pPr>
            <a:lvl5pPr>
              <a:defRPr sz="1200">
                <a:solidFill>
                  <a:schemeClr val="tx1"/>
                </a:solidFill>
              </a:defRPr>
            </a:lvl5pPr>
          </a:lstStyle>
          <a:p>
            <a:pPr lvl="0"/>
            <a:r>
              <a:rPr lang="en-US"/>
              <a:t>Click to Master text styles</a:t>
            </a:r>
          </a:p>
          <a:p>
            <a:pPr lvl="1"/>
            <a:r>
              <a:rPr lang="en-US"/>
              <a:t>Second level</a:t>
            </a:r>
          </a:p>
        </p:txBody>
      </p:sp>
      <p:sp>
        <p:nvSpPr>
          <p:cNvPr id="2" name="Title 1">
            <a:extLst>
              <a:ext uri="{FF2B5EF4-FFF2-40B4-BE49-F238E27FC236}">
                <a16:creationId xmlns:a16="http://schemas.microsoft.com/office/drawing/2014/main" id="{3D03D28B-8E68-42B0-B9C6-71672BD4F969}"/>
              </a:ext>
            </a:extLst>
          </p:cNvPr>
          <p:cNvSpPr>
            <a:spLocks noGrp="1"/>
          </p:cNvSpPr>
          <p:nvPr>
            <p:ph type="title"/>
          </p:nvPr>
        </p:nvSpPr>
        <p:spPr>
          <a:xfrm>
            <a:off x="7483168" y="595438"/>
            <a:ext cx="3960969" cy="1555875"/>
          </a:xfrm>
        </p:spPr>
        <p:txBody>
          <a:bodyPr anchor="b"/>
          <a:lstStyle>
            <a:lvl1pPr algn="l">
              <a:defRPr/>
            </a:lvl1pPr>
          </a:lstStyle>
          <a:p>
            <a:r>
              <a:rPr lang="en-US"/>
              <a:t>Click to edit Master title style</a:t>
            </a:r>
          </a:p>
        </p:txBody>
      </p:sp>
      <p:sp>
        <p:nvSpPr>
          <p:cNvPr id="4" name="Media Placeholder 3">
            <a:extLst>
              <a:ext uri="{FF2B5EF4-FFF2-40B4-BE49-F238E27FC236}">
                <a16:creationId xmlns:a16="http://schemas.microsoft.com/office/drawing/2014/main" id="{6524DBAA-3D25-44BF-904F-B4F93915A4E3}"/>
              </a:ext>
            </a:extLst>
          </p:cNvPr>
          <p:cNvSpPr>
            <a:spLocks noGrp="1"/>
          </p:cNvSpPr>
          <p:nvPr>
            <p:ph type="media" sz="quarter" idx="14"/>
          </p:nvPr>
        </p:nvSpPr>
        <p:spPr>
          <a:xfrm>
            <a:off x="448185" y="1469533"/>
            <a:ext cx="6583680" cy="3685032"/>
          </a:xfrm>
        </p:spPr>
        <p:txBody>
          <a:bodyPr/>
          <a:lstStyle/>
          <a:p>
            <a:r>
              <a:rPr lang="en-US"/>
              <a:t>Click icon to add media</a:t>
            </a:r>
          </a:p>
        </p:txBody>
      </p:sp>
    </p:spTree>
    <p:extLst>
      <p:ext uri="{BB962C8B-B14F-4D97-AF65-F5344CB8AC3E}">
        <p14:creationId xmlns:p14="http://schemas.microsoft.com/office/powerpoint/2010/main" val="181932905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3_Use cases">
    <p:bg>
      <p:bgRef idx="1001">
        <a:schemeClr val="bg1"/>
      </p:bgRef>
    </p:bg>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6B69B5B9-7877-4F8B-BB1C-28ED77E03397}"/>
              </a:ext>
            </a:extLst>
          </p:cNvPr>
          <p:cNvSpPr>
            <a:spLocks noGrp="1"/>
          </p:cNvSpPr>
          <p:nvPr>
            <p:ph type="title"/>
          </p:nvPr>
        </p:nvSpPr>
        <p:spPr>
          <a:xfrm>
            <a:off x="426424" y="224112"/>
            <a:ext cx="11336039" cy="744014"/>
          </a:xfrm>
        </p:spPr>
        <p:txBody>
          <a:bodyPr/>
          <a:lstStyle/>
          <a:p>
            <a:r>
              <a:rPr lang="en-US"/>
              <a:t>Click to edit Master title style</a:t>
            </a:r>
          </a:p>
        </p:txBody>
      </p:sp>
      <p:sp>
        <p:nvSpPr>
          <p:cNvPr id="4" name="Text Placeholder 3">
            <a:extLst>
              <a:ext uri="{FF2B5EF4-FFF2-40B4-BE49-F238E27FC236}">
                <a16:creationId xmlns:a16="http://schemas.microsoft.com/office/drawing/2014/main" id="{413AB305-5577-4563-80C0-74DC1348B33D}"/>
              </a:ext>
            </a:extLst>
          </p:cNvPr>
          <p:cNvSpPr>
            <a:spLocks noGrp="1"/>
          </p:cNvSpPr>
          <p:nvPr>
            <p:ph type="body" sz="quarter" idx="12" hasCustomPrompt="1"/>
          </p:nvPr>
        </p:nvSpPr>
        <p:spPr>
          <a:xfrm>
            <a:off x="461105" y="3530518"/>
            <a:ext cx="1851471" cy="523220"/>
          </a:xfrm>
          <a:noFill/>
          <a:ln>
            <a:noFill/>
          </a:ln>
        </p:spPr>
        <p:txBody>
          <a:bodyPr wrap="square" lIns="91440" tIns="45720" rIns="91440" bIns="45720" anchor="t" anchorCtr="0">
            <a:spAutoFit/>
          </a:bodyPr>
          <a:lstStyle>
            <a:lvl1pPr marL="0" indent="0" algn="ctr">
              <a:buNone/>
              <a:defRPr lang="en-US" sz="1400" b="1" dirty="0">
                <a:solidFill>
                  <a:schemeClr val="accent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a:t>
            </a:r>
            <a:br>
              <a:rPr lang="en-US"/>
            </a:br>
            <a:r>
              <a:rPr lang="en-US"/>
              <a:t>text styles</a:t>
            </a:r>
          </a:p>
        </p:txBody>
      </p:sp>
      <p:sp>
        <p:nvSpPr>
          <p:cNvPr id="20" name="Text Placeholder 3">
            <a:extLst>
              <a:ext uri="{FF2B5EF4-FFF2-40B4-BE49-F238E27FC236}">
                <a16:creationId xmlns:a16="http://schemas.microsoft.com/office/drawing/2014/main" id="{B233C360-74CC-4412-90F5-1EF02FC7A2C8}"/>
              </a:ext>
            </a:extLst>
          </p:cNvPr>
          <p:cNvSpPr>
            <a:spLocks noGrp="1"/>
          </p:cNvSpPr>
          <p:nvPr>
            <p:ph type="body" sz="quarter" idx="13" hasCustomPrompt="1"/>
          </p:nvPr>
        </p:nvSpPr>
        <p:spPr>
          <a:xfrm>
            <a:off x="2815630" y="3530518"/>
            <a:ext cx="1851471" cy="523220"/>
          </a:xfrm>
          <a:noFill/>
          <a:ln>
            <a:noFill/>
          </a:ln>
        </p:spPr>
        <p:txBody>
          <a:bodyPr wrap="square" lIns="91440" tIns="45720" rIns="91440" bIns="45720" anchor="t" anchorCtr="0">
            <a:spAutoFit/>
          </a:bodyPr>
          <a:lstStyle>
            <a:lvl1pPr marL="0" indent="0" algn="ctr">
              <a:buNone/>
              <a:defRPr lang="en-US" sz="1400" b="1" dirty="0">
                <a:solidFill>
                  <a:schemeClr val="accent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a:t>
            </a:r>
            <a:br>
              <a:rPr lang="en-US"/>
            </a:br>
            <a:r>
              <a:rPr lang="en-US"/>
              <a:t>text styles</a:t>
            </a:r>
          </a:p>
        </p:txBody>
      </p:sp>
      <p:sp>
        <p:nvSpPr>
          <p:cNvPr id="21" name="Text Placeholder 3">
            <a:extLst>
              <a:ext uri="{FF2B5EF4-FFF2-40B4-BE49-F238E27FC236}">
                <a16:creationId xmlns:a16="http://schemas.microsoft.com/office/drawing/2014/main" id="{78E3AB71-3C86-4629-B381-EAE8D5A6E837}"/>
              </a:ext>
            </a:extLst>
          </p:cNvPr>
          <p:cNvSpPr>
            <a:spLocks noGrp="1"/>
          </p:cNvSpPr>
          <p:nvPr>
            <p:ph type="body" sz="quarter" idx="14" hasCustomPrompt="1"/>
          </p:nvPr>
        </p:nvSpPr>
        <p:spPr>
          <a:xfrm>
            <a:off x="5170155" y="3530518"/>
            <a:ext cx="1851471" cy="523220"/>
          </a:xfrm>
          <a:noFill/>
          <a:ln>
            <a:noFill/>
          </a:ln>
        </p:spPr>
        <p:txBody>
          <a:bodyPr wrap="square" lIns="91440" tIns="45720" rIns="91440" bIns="45720" anchor="t" anchorCtr="0">
            <a:spAutoFit/>
          </a:bodyPr>
          <a:lstStyle>
            <a:lvl1pPr marL="0" indent="0" algn="ctr">
              <a:buNone/>
              <a:defRPr lang="en-US" sz="1400" b="1" dirty="0">
                <a:solidFill>
                  <a:schemeClr val="accent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a:t>
            </a:r>
            <a:br>
              <a:rPr lang="en-US"/>
            </a:br>
            <a:r>
              <a:rPr lang="en-US"/>
              <a:t>text styles</a:t>
            </a:r>
          </a:p>
        </p:txBody>
      </p:sp>
      <p:sp>
        <p:nvSpPr>
          <p:cNvPr id="22" name="Text Placeholder 3">
            <a:extLst>
              <a:ext uri="{FF2B5EF4-FFF2-40B4-BE49-F238E27FC236}">
                <a16:creationId xmlns:a16="http://schemas.microsoft.com/office/drawing/2014/main" id="{6858B942-DB52-4E7A-BCA6-4BCFE534399B}"/>
              </a:ext>
            </a:extLst>
          </p:cNvPr>
          <p:cNvSpPr>
            <a:spLocks noGrp="1"/>
          </p:cNvSpPr>
          <p:nvPr>
            <p:ph type="body" sz="quarter" idx="15" hasCustomPrompt="1"/>
          </p:nvPr>
        </p:nvSpPr>
        <p:spPr>
          <a:xfrm>
            <a:off x="7524680" y="3530518"/>
            <a:ext cx="1851471" cy="523220"/>
          </a:xfrm>
          <a:noFill/>
          <a:ln>
            <a:noFill/>
          </a:ln>
        </p:spPr>
        <p:txBody>
          <a:bodyPr wrap="square" lIns="91440" tIns="45720" rIns="91440" bIns="45720" anchor="t" anchorCtr="0">
            <a:spAutoFit/>
          </a:bodyPr>
          <a:lstStyle>
            <a:lvl1pPr marL="0" indent="0" algn="ctr">
              <a:buNone/>
              <a:defRPr lang="en-US" sz="1400" b="1" dirty="0">
                <a:solidFill>
                  <a:schemeClr val="accent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a:t>
            </a:r>
            <a:br>
              <a:rPr lang="en-US"/>
            </a:br>
            <a:r>
              <a:rPr lang="en-US"/>
              <a:t>text styles</a:t>
            </a:r>
          </a:p>
        </p:txBody>
      </p:sp>
      <p:sp>
        <p:nvSpPr>
          <p:cNvPr id="23" name="Text Placeholder 3">
            <a:extLst>
              <a:ext uri="{FF2B5EF4-FFF2-40B4-BE49-F238E27FC236}">
                <a16:creationId xmlns:a16="http://schemas.microsoft.com/office/drawing/2014/main" id="{25E643F8-D1DB-4658-AB9E-C0A5474FEC27}"/>
              </a:ext>
            </a:extLst>
          </p:cNvPr>
          <p:cNvSpPr>
            <a:spLocks noGrp="1"/>
          </p:cNvSpPr>
          <p:nvPr>
            <p:ph type="body" sz="quarter" idx="16" hasCustomPrompt="1"/>
          </p:nvPr>
        </p:nvSpPr>
        <p:spPr>
          <a:xfrm>
            <a:off x="9879205" y="3530518"/>
            <a:ext cx="1851471" cy="523220"/>
          </a:xfrm>
          <a:noFill/>
          <a:ln>
            <a:noFill/>
          </a:ln>
        </p:spPr>
        <p:txBody>
          <a:bodyPr wrap="square" lIns="91440" tIns="45720" rIns="91440" bIns="45720" anchor="t" anchorCtr="0">
            <a:spAutoFit/>
          </a:bodyPr>
          <a:lstStyle>
            <a:lvl1pPr marL="0" indent="0" algn="ctr">
              <a:buNone/>
              <a:defRPr lang="en-US" sz="1400" b="1" dirty="0">
                <a:solidFill>
                  <a:schemeClr val="accent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a:t>
            </a:r>
            <a:br>
              <a:rPr lang="en-US"/>
            </a:br>
            <a:r>
              <a:rPr lang="en-US"/>
              <a:t>text styles</a:t>
            </a:r>
          </a:p>
        </p:txBody>
      </p:sp>
      <p:sp>
        <p:nvSpPr>
          <p:cNvPr id="60" name="Text Placeholder 3">
            <a:extLst>
              <a:ext uri="{FF2B5EF4-FFF2-40B4-BE49-F238E27FC236}">
                <a16:creationId xmlns:a16="http://schemas.microsoft.com/office/drawing/2014/main" id="{601B4812-6D8F-419A-BB22-1FE983099F98}"/>
              </a:ext>
            </a:extLst>
          </p:cNvPr>
          <p:cNvSpPr>
            <a:spLocks noGrp="1"/>
          </p:cNvSpPr>
          <p:nvPr>
            <p:ph type="body" sz="quarter" idx="22" hasCustomPrompt="1"/>
          </p:nvPr>
        </p:nvSpPr>
        <p:spPr>
          <a:xfrm>
            <a:off x="461105" y="6132563"/>
            <a:ext cx="1851471" cy="307777"/>
          </a:xfrm>
          <a:noFill/>
          <a:ln>
            <a:noFill/>
          </a:ln>
        </p:spPr>
        <p:txBody>
          <a:bodyPr wrap="square" lIns="91440" tIns="45720" rIns="91440" bIns="45720" anchor="b" anchorCtr="0">
            <a:spAutoFit/>
          </a:bodyPr>
          <a:lstStyle>
            <a:lvl1pPr marL="0" indent="0" algn="ctr">
              <a:buNone/>
              <a:defRPr lang="en-US" sz="1400" b="1" dirty="0">
                <a:solidFill>
                  <a:schemeClr val="tx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 text styles</a:t>
            </a:r>
          </a:p>
        </p:txBody>
      </p:sp>
      <p:sp>
        <p:nvSpPr>
          <p:cNvPr id="61" name="Text Placeholder 3">
            <a:extLst>
              <a:ext uri="{FF2B5EF4-FFF2-40B4-BE49-F238E27FC236}">
                <a16:creationId xmlns:a16="http://schemas.microsoft.com/office/drawing/2014/main" id="{40218050-6239-4761-9869-1913BF49476A}"/>
              </a:ext>
            </a:extLst>
          </p:cNvPr>
          <p:cNvSpPr>
            <a:spLocks noGrp="1"/>
          </p:cNvSpPr>
          <p:nvPr>
            <p:ph type="body" sz="quarter" idx="23" hasCustomPrompt="1"/>
          </p:nvPr>
        </p:nvSpPr>
        <p:spPr>
          <a:xfrm>
            <a:off x="2815630" y="6132563"/>
            <a:ext cx="1851471" cy="307777"/>
          </a:xfrm>
          <a:noFill/>
          <a:ln>
            <a:noFill/>
          </a:ln>
        </p:spPr>
        <p:txBody>
          <a:bodyPr wrap="square" lIns="91440" tIns="45720" rIns="91440" bIns="45720" anchor="b" anchorCtr="0">
            <a:spAutoFit/>
          </a:bodyPr>
          <a:lstStyle>
            <a:lvl1pPr marL="0" indent="0" algn="ctr">
              <a:buNone/>
              <a:defRPr lang="en-US" sz="1400" b="1" dirty="0">
                <a:solidFill>
                  <a:schemeClr val="tx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 text styles</a:t>
            </a:r>
          </a:p>
        </p:txBody>
      </p:sp>
      <p:sp>
        <p:nvSpPr>
          <p:cNvPr id="62" name="Text Placeholder 3">
            <a:extLst>
              <a:ext uri="{FF2B5EF4-FFF2-40B4-BE49-F238E27FC236}">
                <a16:creationId xmlns:a16="http://schemas.microsoft.com/office/drawing/2014/main" id="{FC9D85A7-7940-4A9A-BDCB-5F342B7068C5}"/>
              </a:ext>
            </a:extLst>
          </p:cNvPr>
          <p:cNvSpPr>
            <a:spLocks noGrp="1"/>
          </p:cNvSpPr>
          <p:nvPr>
            <p:ph type="body" sz="quarter" idx="24" hasCustomPrompt="1"/>
          </p:nvPr>
        </p:nvSpPr>
        <p:spPr>
          <a:xfrm>
            <a:off x="5170155" y="6132563"/>
            <a:ext cx="1851471" cy="307777"/>
          </a:xfrm>
          <a:noFill/>
          <a:ln>
            <a:noFill/>
          </a:ln>
        </p:spPr>
        <p:txBody>
          <a:bodyPr wrap="square" lIns="91440" tIns="45720" rIns="91440" bIns="45720" anchor="b" anchorCtr="0">
            <a:spAutoFit/>
          </a:bodyPr>
          <a:lstStyle>
            <a:lvl1pPr marL="0" indent="0" algn="ctr">
              <a:buNone/>
              <a:defRPr lang="en-US" sz="1400" b="1" dirty="0">
                <a:solidFill>
                  <a:schemeClr val="tx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 text styles</a:t>
            </a:r>
          </a:p>
        </p:txBody>
      </p:sp>
      <p:sp>
        <p:nvSpPr>
          <p:cNvPr id="63" name="Text Placeholder 3">
            <a:extLst>
              <a:ext uri="{FF2B5EF4-FFF2-40B4-BE49-F238E27FC236}">
                <a16:creationId xmlns:a16="http://schemas.microsoft.com/office/drawing/2014/main" id="{297251C7-A424-4F14-9D5F-280086DE645C}"/>
              </a:ext>
            </a:extLst>
          </p:cNvPr>
          <p:cNvSpPr>
            <a:spLocks noGrp="1"/>
          </p:cNvSpPr>
          <p:nvPr>
            <p:ph type="body" sz="quarter" idx="25" hasCustomPrompt="1"/>
          </p:nvPr>
        </p:nvSpPr>
        <p:spPr>
          <a:xfrm>
            <a:off x="7524680" y="6132563"/>
            <a:ext cx="1851471" cy="307777"/>
          </a:xfrm>
          <a:noFill/>
          <a:ln>
            <a:noFill/>
          </a:ln>
        </p:spPr>
        <p:txBody>
          <a:bodyPr wrap="square" lIns="91440" tIns="45720" rIns="91440" bIns="45720" anchor="b" anchorCtr="0">
            <a:spAutoFit/>
          </a:bodyPr>
          <a:lstStyle>
            <a:lvl1pPr marL="0" indent="0" algn="ctr">
              <a:buNone/>
              <a:defRPr lang="en-US" sz="1400" b="1" dirty="0">
                <a:solidFill>
                  <a:schemeClr val="tx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 text styles</a:t>
            </a:r>
          </a:p>
        </p:txBody>
      </p:sp>
      <p:sp>
        <p:nvSpPr>
          <p:cNvPr id="64" name="Text Placeholder 3">
            <a:extLst>
              <a:ext uri="{FF2B5EF4-FFF2-40B4-BE49-F238E27FC236}">
                <a16:creationId xmlns:a16="http://schemas.microsoft.com/office/drawing/2014/main" id="{C51C0A18-6EF4-46E3-9702-1F83F27988E6}"/>
              </a:ext>
            </a:extLst>
          </p:cNvPr>
          <p:cNvSpPr>
            <a:spLocks noGrp="1"/>
          </p:cNvSpPr>
          <p:nvPr>
            <p:ph type="body" sz="quarter" idx="26" hasCustomPrompt="1"/>
          </p:nvPr>
        </p:nvSpPr>
        <p:spPr>
          <a:xfrm>
            <a:off x="9879205" y="6132563"/>
            <a:ext cx="1851471" cy="307777"/>
          </a:xfrm>
          <a:noFill/>
          <a:ln>
            <a:noFill/>
          </a:ln>
        </p:spPr>
        <p:txBody>
          <a:bodyPr wrap="square" lIns="91440" tIns="45720" rIns="91440" bIns="45720" anchor="b" anchorCtr="0">
            <a:spAutoFit/>
          </a:bodyPr>
          <a:lstStyle>
            <a:lvl1pPr marL="0" indent="0" algn="ctr">
              <a:buNone/>
              <a:defRPr lang="en-US" sz="1400" b="1" dirty="0">
                <a:solidFill>
                  <a:schemeClr val="tx1"/>
                </a:solidFill>
                <a:latin typeface="Segoe UI Semibold" panose="020B0502040204020203" pitchFamily="34" charset="0"/>
                <a:ea typeface="Source Sans Pro"/>
                <a:cs typeface="Segoe UI Semibold" panose="020B0502040204020203" pitchFamily="34" charset="0"/>
              </a:defRPr>
            </a:lvl1pPr>
          </a:lstStyle>
          <a:p>
            <a:pPr marL="0" lvl="0" algn="ctr" defTabSz="914400">
              <a:buClr>
                <a:schemeClr val="dk1"/>
              </a:buClr>
              <a:buSzPct val="25000"/>
            </a:pPr>
            <a:r>
              <a:rPr lang="en-US"/>
              <a:t>Edit text styles</a:t>
            </a:r>
          </a:p>
        </p:txBody>
      </p:sp>
      <p:sp>
        <p:nvSpPr>
          <p:cNvPr id="66" name="Text Placeholder 3">
            <a:extLst>
              <a:ext uri="{FF2B5EF4-FFF2-40B4-BE49-F238E27FC236}">
                <a16:creationId xmlns:a16="http://schemas.microsoft.com/office/drawing/2014/main" id="{13C51225-ACAC-47E3-B721-548929B89575}"/>
              </a:ext>
            </a:extLst>
          </p:cNvPr>
          <p:cNvSpPr>
            <a:spLocks noGrp="1"/>
          </p:cNvSpPr>
          <p:nvPr>
            <p:ph type="body" sz="quarter" idx="27" hasCustomPrompt="1"/>
          </p:nvPr>
        </p:nvSpPr>
        <p:spPr>
          <a:xfrm>
            <a:off x="461105" y="1616014"/>
            <a:ext cx="1851471" cy="979133"/>
          </a:xfrm>
          <a:noFill/>
          <a:ln>
            <a:noFill/>
          </a:ln>
        </p:spPr>
        <p:txBody>
          <a:bodyPr wrap="square" lIns="91440" tIns="45720" rIns="91440" bIns="45720" anchor="t" anchorCtr="0">
            <a:noAutofit/>
          </a:bodyPr>
          <a:lstStyle>
            <a:lvl1pPr marL="0" indent="0" algn="ctr">
              <a:spcBef>
                <a:spcPts val="400"/>
              </a:spcBef>
              <a:buNone/>
              <a:defRPr lang="en-US" sz="1000" kern="1200" dirty="0">
                <a:solidFill>
                  <a:schemeClr val="tx1"/>
                </a:solidFill>
                <a:latin typeface="Segoe UI Semilight" panose="020B0402040204020203" pitchFamily="34" charset="0"/>
                <a:ea typeface="Source Sans Pro"/>
                <a:cs typeface="Segoe UI Semilight" panose="020B0402040204020203" pitchFamily="34" charset="0"/>
              </a:defRPr>
            </a:lvl1pPr>
          </a:lstStyle>
          <a:p>
            <a:pPr marL="0" lvl="0" algn="ctr" defTabSz="914400">
              <a:buClr>
                <a:schemeClr val="dk1"/>
              </a:buClr>
              <a:buSzPct val="25000"/>
            </a:pPr>
            <a:r>
              <a:rPr lang="en-US"/>
              <a:t>Edit text styles</a:t>
            </a:r>
          </a:p>
        </p:txBody>
      </p:sp>
      <p:sp>
        <p:nvSpPr>
          <p:cNvPr id="67" name="Text Placeholder 3">
            <a:extLst>
              <a:ext uri="{FF2B5EF4-FFF2-40B4-BE49-F238E27FC236}">
                <a16:creationId xmlns:a16="http://schemas.microsoft.com/office/drawing/2014/main" id="{B443D061-7A3D-46C2-826A-BFFBAEB8C509}"/>
              </a:ext>
            </a:extLst>
          </p:cNvPr>
          <p:cNvSpPr>
            <a:spLocks noGrp="1"/>
          </p:cNvSpPr>
          <p:nvPr>
            <p:ph type="body" sz="quarter" idx="28" hasCustomPrompt="1"/>
          </p:nvPr>
        </p:nvSpPr>
        <p:spPr>
          <a:xfrm>
            <a:off x="2815629" y="1616014"/>
            <a:ext cx="1851471" cy="979133"/>
          </a:xfrm>
          <a:noFill/>
          <a:ln>
            <a:noFill/>
          </a:ln>
        </p:spPr>
        <p:txBody>
          <a:bodyPr wrap="square" lIns="91440" tIns="45720" rIns="91440" bIns="45720" anchor="t" anchorCtr="0">
            <a:noAutofit/>
          </a:bodyPr>
          <a:lstStyle>
            <a:lvl1pPr marL="0" indent="0" algn="ctr">
              <a:spcBef>
                <a:spcPts val="400"/>
              </a:spcBef>
              <a:buNone/>
              <a:defRPr lang="en-US" sz="1000" kern="1200" dirty="0">
                <a:solidFill>
                  <a:schemeClr val="tx1"/>
                </a:solidFill>
                <a:latin typeface="Segoe UI Semilight" panose="020B0402040204020203" pitchFamily="34" charset="0"/>
                <a:ea typeface="Source Sans Pro"/>
                <a:cs typeface="Segoe UI Semilight" panose="020B0402040204020203" pitchFamily="34" charset="0"/>
              </a:defRPr>
            </a:lvl1pPr>
          </a:lstStyle>
          <a:p>
            <a:pPr marL="0" lvl="0" algn="ctr" defTabSz="914400">
              <a:buClr>
                <a:schemeClr val="dk1"/>
              </a:buClr>
              <a:buSzPct val="25000"/>
            </a:pPr>
            <a:r>
              <a:rPr lang="en-US"/>
              <a:t>Edit text styles</a:t>
            </a:r>
          </a:p>
        </p:txBody>
      </p:sp>
      <p:sp>
        <p:nvSpPr>
          <p:cNvPr id="69" name="Text Placeholder 3">
            <a:extLst>
              <a:ext uri="{FF2B5EF4-FFF2-40B4-BE49-F238E27FC236}">
                <a16:creationId xmlns:a16="http://schemas.microsoft.com/office/drawing/2014/main" id="{CED8F80A-5D77-4412-9BF3-6223CFCB977A}"/>
              </a:ext>
            </a:extLst>
          </p:cNvPr>
          <p:cNvSpPr>
            <a:spLocks noGrp="1"/>
          </p:cNvSpPr>
          <p:nvPr>
            <p:ph type="body" sz="quarter" idx="30" hasCustomPrompt="1"/>
          </p:nvPr>
        </p:nvSpPr>
        <p:spPr>
          <a:xfrm>
            <a:off x="7524680" y="1616014"/>
            <a:ext cx="1851471" cy="979133"/>
          </a:xfrm>
          <a:noFill/>
          <a:ln>
            <a:noFill/>
          </a:ln>
        </p:spPr>
        <p:txBody>
          <a:bodyPr wrap="square" lIns="91440" tIns="45720" rIns="91440" bIns="45720" anchor="t" anchorCtr="0">
            <a:noAutofit/>
          </a:bodyPr>
          <a:lstStyle>
            <a:lvl1pPr marL="0" indent="0" algn="ctr">
              <a:spcBef>
                <a:spcPts val="400"/>
              </a:spcBef>
              <a:buNone/>
              <a:defRPr lang="en-US" sz="1000" kern="1200" dirty="0">
                <a:solidFill>
                  <a:schemeClr val="tx1"/>
                </a:solidFill>
                <a:latin typeface="Segoe UI Semilight" panose="020B0402040204020203" pitchFamily="34" charset="0"/>
                <a:ea typeface="Source Sans Pro"/>
                <a:cs typeface="Segoe UI Semilight" panose="020B0402040204020203" pitchFamily="34" charset="0"/>
              </a:defRPr>
            </a:lvl1pPr>
          </a:lstStyle>
          <a:p>
            <a:pPr marL="0" lvl="0" algn="ctr" defTabSz="914400">
              <a:buClr>
                <a:schemeClr val="dk1"/>
              </a:buClr>
              <a:buSzPct val="25000"/>
            </a:pPr>
            <a:r>
              <a:rPr lang="en-US"/>
              <a:t>Edit text styles</a:t>
            </a:r>
          </a:p>
        </p:txBody>
      </p:sp>
      <p:sp>
        <p:nvSpPr>
          <p:cNvPr id="70" name="Text Placeholder 3">
            <a:extLst>
              <a:ext uri="{FF2B5EF4-FFF2-40B4-BE49-F238E27FC236}">
                <a16:creationId xmlns:a16="http://schemas.microsoft.com/office/drawing/2014/main" id="{B05EC8B5-BE37-4358-A7C5-4055CDD968D0}"/>
              </a:ext>
            </a:extLst>
          </p:cNvPr>
          <p:cNvSpPr>
            <a:spLocks noGrp="1"/>
          </p:cNvSpPr>
          <p:nvPr>
            <p:ph type="body" sz="quarter" idx="31" hasCustomPrompt="1"/>
          </p:nvPr>
        </p:nvSpPr>
        <p:spPr>
          <a:xfrm>
            <a:off x="9876858" y="1616014"/>
            <a:ext cx="1851471" cy="979133"/>
          </a:xfrm>
          <a:noFill/>
          <a:ln>
            <a:noFill/>
          </a:ln>
        </p:spPr>
        <p:txBody>
          <a:bodyPr wrap="square" lIns="91440" tIns="45720" rIns="91440" bIns="45720" anchor="t" anchorCtr="0">
            <a:noAutofit/>
          </a:bodyPr>
          <a:lstStyle>
            <a:lvl1pPr marL="0" indent="0" algn="ctr">
              <a:spcBef>
                <a:spcPts val="400"/>
              </a:spcBef>
              <a:buNone/>
              <a:defRPr lang="en-US" sz="1000" kern="1200" dirty="0">
                <a:solidFill>
                  <a:schemeClr val="tx1"/>
                </a:solidFill>
                <a:latin typeface="Segoe UI Semilight" panose="020B0402040204020203" pitchFamily="34" charset="0"/>
                <a:ea typeface="Source Sans Pro"/>
                <a:cs typeface="Segoe UI Semilight" panose="020B0402040204020203" pitchFamily="34" charset="0"/>
              </a:defRPr>
            </a:lvl1pPr>
          </a:lstStyle>
          <a:p>
            <a:pPr marL="0" lvl="0" algn="ctr" defTabSz="914400">
              <a:buClr>
                <a:schemeClr val="dk1"/>
              </a:buClr>
              <a:buSzPct val="25000"/>
            </a:pPr>
            <a:r>
              <a:rPr lang="en-US"/>
              <a:t>Edit text styles</a:t>
            </a:r>
          </a:p>
        </p:txBody>
      </p:sp>
      <p:sp>
        <p:nvSpPr>
          <p:cNvPr id="7" name="Text Placeholder 6">
            <a:extLst>
              <a:ext uri="{FF2B5EF4-FFF2-40B4-BE49-F238E27FC236}">
                <a16:creationId xmlns:a16="http://schemas.microsoft.com/office/drawing/2014/main" id="{BFD89658-0DED-448D-B6C1-2F01C8C7E814}"/>
              </a:ext>
            </a:extLst>
          </p:cNvPr>
          <p:cNvSpPr>
            <a:spLocks noGrp="1"/>
          </p:cNvSpPr>
          <p:nvPr>
            <p:ph type="body" sz="quarter" idx="36"/>
          </p:nvPr>
        </p:nvSpPr>
        <p:spPr>
          <a:xfrm>
            <a:off x="460375" y="4076371"/>
            <a:ext cx="1852613" cy="230832"/>
          </a:xfrm>
        </p:spPr>
        <p:txBody>
          <a:bodyPr lIns="91440" tIns="45720" rIns="91440" bIns="45720"/>
          <a:lstStyle>
            <a:lvl1pPr marL="0" indent="0">
              <a:spcBef>
                <a:spcPts val="600"/>
              </a:spcBef>
              <a:buNone/>
              <a:defRPr sz="1000">
                <a:solidFill>
                  <a:schemeClr val="tx1"/>
                </a:solidFill>
                <a:latin typeface="Segoe UI Semilight" panose="020B0402040204020203" pitchFamily="34" charset="0"/>
                <a:cs typeface="Segoe UI Semilight" panose="020B0402040204020203" pitchFamily="34" charset="0"/>
              </a:defRPr>
            </a:lvl1pPr>
          </a:lstStyle>
          <a:p>
            <a:pPr lvl="0"/>
            <a:r>
              <a:rPr lang="en-US"/>
              <a:t>Edit Master text styles</a:t>
            </a:r>
          </a:p>
        </p:txBody>
      </p:sp>
      <p:sp>
        <p:nvSpPr>
          <p:cNvPr id="80" name="Text Placeholder 6">
            <a:extLst>
              <a:ext uri="{FF2B5EF4-FFF2-40B4-BE49-F238E27FC236}">
                <a16:creationId xmlns:a16="http://schemas.microsoft.com/office/drawing/2014/main" id="{02474F93-3897-4529-A5D4-E29439FB493E}"/>
              </a:ext>
            </a:extLst>
          </p:cNvPr>
          <p:cNvSpPr>
            <a:spLocks noGrp="1"/>
          </p:cNvSpPr>
          <p:nvPr>
            <p:ph type="body" sz="quarter" idx="37"/>
          </p:nvPr>
        </p:nvSpPr>
        <p:spPr>
          <a:xfrm>
            <a:off x="2815629" y="4076371"/>
            <a:ext cx="1852613" cy="230832"/>
          </a:xfrm>
        </p:spPr>
        <p:txBody>
          <a:bodyPr lIns="91440" tIns="45720" rIns="91440" bIns="45720"/>
          <a:lstStyle>
            <a:lvl1pPr marL="0" indent="0">
              <a:spcBef>
                <a:spcPts val="600"/>
              </a:spcBef>
              <a:buNone/>
              <a:defRPr sz="1000">
                <a:solidFill>
                  <a:schemeClr val="tx1"/>
                </a:solidFill>
                <a:latin typeface="Segoe UI Semilight" panose="020B0402040204020203" pitchFamily="34" charset="0"/>
                <a:cs typeface="Segoe UI Semilight" panose="020B0402040204020203" pitchFamily="34" charset="0"/>
              </a:defRPr>
            </a:lvl1pPr>
          </a:lstStyle>
          <a:p>
            <a:pPr lvl="0"/>
            <a:r>
              <a:rPr lang="en-US"/>
              <a:t>Edit Master text styles</a:t>
            </a:r>
          </a:p>
        </p:txBody>
      </p:sp>
      <p:sp>
        <p:nvSpPr>
          <p:cNvPr id="81" name="Text Placeholder 6">
            <a:extLst>
              <a:ext uri="{FF2B5EF4-FFF2-40B4-BE49-F238E27FC236}">
                <a16:creationId xmlns:a16="http://schemas.microsoft.com/office/drawing/2014/main" id="{FE20D611-111B-41DB-AD1D-EDFCFACC1440}"/>
              </a:ext>
            </a:extLst>
          </p:cNvPr>
          <p:cNvSpPr>
            <a:spLocks noGrp="1"/>
          </p:cNvSpPr>
          <p:nvPr>
            <p:ph type="body" sz="quarter" idx="38"/>
          </p:nvPr>
        </p:nvSpPr>
        <p:spPr>
          <a:xfrm>
            <a:off x="5170155" y="4076371"/>
            <a:ext cx="1852613" cy="230832"/>
          </a:xfrm>
        </p:spPr>
        <p:txBody>
          <a:bodyPr lIns="91440" tIns="45720" rIns="91440" bIns="45720"/>
          <a:lstStyle>
            <a:lvl1pPr marL="0" indent="0">
              <a:spcBef>
                <a:spcPts val="600"/>
              </a:spcBef>
              <a:buNone/>
              <a:defRPr sz="1000">
                <a:solidFill>
                  <a:schemeClr val="tx1"/>
                </a:solidFill>
                <a:latin typeface="Segoe UI Semilight" panose="020B0402040204020203" pitchFamily="34" charset="0"/>
                <a:cs typeface="Segoe UI Semilight" panose="020B0402040204020203" pitchFamily="34" charset="0"/>
              </a:defRPr>
            </a:lvl1pPr>
          </a:lstStyle>
          <a:p>
            <a:pPr lvl="0"/>
            <a:r>
              <a:rPr lang="en-US"/>
              <a:t>Edit Master text styles</a:t>
            </a:r>
          </a:p>
        </p:txBody>
      </p:sp>
      <p:sp>
        <p:nvSpPr>
          <p:cNvPr id="82" name="Text Placeholder 6">
            <a:extLst>
              <a:ext uri="{FF2B5EF4-FFF2-40B4-BE49-F238E27FC236}">
                <a16:creationId xmlns:a16="http://schemas.microsoft.com/office/drawing/2014/main" id="{C190876E-5D34-4BCC-A423-E53A49600D2C}"/>
              </a:ext>
            </a:extLst>
          </p:cNvPr>
          <p:cNvSpPr>
            <a:spLocks noGrp="1"/>
          </p:cNvSpPr>
          <p:nvPr>
            <p:ph type="body" sz="quarter" idx="39"/>
          </p:nvPr>
        </p:nvSpPr>
        <p:spPr>
          <a:xfrm>
            <a:off x="7520214" y="4076371"/>
            <a:ext cx="1852613" cy="230832"/>
          </a:xfrm>
        </p:spPr>
        <p:txBody>
          <a:bodyPr lIns="91440" tIns="45720" rIns="91440" bIns="45720"/>
          <a:lstStyle>
            <a:lvl1pPr marL="0" indent="0">
              <a:spcBef>
                <a:spcPts val="600"/>
              </a:spcBef>
              <a:buNone/>
              <a:defRPr sz="1000">
                <a:solidFill>
                  <a:schemeClr val="tx1"/>
                </a:solidFill>
                <a:latin typeface="Segoe UI Semilight" panose="020B0402040204020203" pitchFamily="34" charset="0"/>
                <a:cs typeface="Segoe UI Semilight" panose="020B0402040204020203" pitchFamily="34" charset="0"/>
              </a:defRPr>
            </a:lvl1pPr>
          </a:lstStyle>
          <a:p>
            <a:pPr lvl="0"/>
            <a:r>
              <a:rPr lang="en-US"/>
              <a:t>Edit Master text styles</a:t>
            </a:r>
          </a:p>
        </p:txBody>
      </p:sp>
      <p:sp>
        <p:nvSpPr>
          <p:cNvPr id="83" name="Text Placeholder 6">
            <a:extLst>
              <a:ext uri="{FF2B5EF4-FFF2-40B4-BE49-F238E27FC236}">
                <a16:creationId xmlns:a16="http://schemas.microsoft.com/office/drawing/2014/main" id="{9CCEBD4B-9687-4985-87F8-756AF3DCD7C2}"/>
              </a:ext>
            </a:extLst>
          </p:cNvPr>
          <p:cNvSpPr>
            <a:spLocks noGrp="1"/>
          </p:cNvSpPr>
          <p:nvPr>
            <p:ph type="body" sz="quarter" idx="40"/>
          </p:nvPr>
        </p:nvSpPr>
        <p:spPr>
          <a:xfrm>
            <a:off x="9876858" y="4076371"/>
            <a:ext cx="1852613" cy="230832"/>
          </a:xfrm>
        </p:spPr>
        <p:txBody>
          <a:bodyPr lIns="91440" tIns="45720" rIns="91440" bIns="45720"/>
          <a:lstStyle>
            <a:lvl1pPr marL="0" indent="0">
              <a:spcBef>
                <a:spcPts val="600"/>
              </a:spcBef>
              <a:buNone/>
              <a:defRPr sz="1000">
                <a:solidFill>
                  <a:schemeClr val="tx1"/>
                </a:solidFill>
                <a:latin typeface="Segoe UI Semilight" panose="020B0402040204020203" pitchFamily="34" charset="0"/>
                <a:cs typeface="Segoe UI Semilight" panose="020B0402040204020203" pitchFamily="34" charset="0"/>
              </a:defRPr>
            </a:lvl1pPr>
          </a:lstStyle>
          <a:p>
            <a:pPr lvl="0"/>
            <a:r>
              <a:rPr lang="en-US"/>
              <a:t>Edit Master text styles</a:t>
            </a:r>
          </a:p>
        </p:txBody>
      </p:sp>
      <p:sp>
        <p:nvSpPr>
          <p:cNvPr id="84" name="Text Placeholder 3">
            <a:extLst>
              <a:ext uri="{FF2B5EF4-FFF2-40B4-BE49-F238E27FC236}">
                <a16:creationId xmlns:a16="http://schemas.microsoft.com/office/drawing/2014/main" id="{7AA3D0D3-E025-43DF-8745-2D743A0E28D9}"/>
              </a:ext>
            </a:extLst>
          </p:cNvPr>
          <p:cNvSpPr>
            <a:spLocks noGrp="1"/>
          </p:cNvSpPr>
          <p:nvPr>
            <p:ph type="body" sz="quarter" idx="41" hasCustomPrompt="1"/>
          </p:nvPr>
        </p:nvSpPr>
        <p:spPr>
          <a:xfrm>
            <a:off x="5170155" y="1616014"/>
            <a:ext cx="1851471" cy="979133"/>
          </a:xfrm>
          <a:noFill/>
          <a:ln>
            <a:noFill/>
          </a:ln>
        </p:spPr>
        <p:txBody>
          <a:bodyPr wrap="square" lIns="91440" tIns="45720" rIns="91440" bIns="45720" anchor="t" anchorCtr="0">
            <a:noAutofit/>
          </a:bodyPr>
          <a:lstStyle>
            <a:lvl1pPr marL="0" indent="0" algn="ctr">
              <a:spcBef>
                <a:spcPts val="400"/>
              </a:spcBef>
              <a:buNone/>
              <a:defRPr lang="en-US" sz="1000" kern="1200" dirty="0">
                <a:solidFill>
                  <a:schemeClr val="tx1"/>
                </a:solidFill>
                <a:latin typeface="Segoe UI Semilight" panose="020B0402040204020203" pitchFamily="34" charset="0"/>
                <a:ea typeface="Source Sans Pro"/>
                <a:cs typeface="Segoe UI Semilight" panose="020B0402040204020203" pitchFamily="34" charset="0"/>
              </a:defRPr>
            </a:lvl1pPr>
          </a:lstStyle>
          <a:p>
            <a:pPr marL="0" lvl="0" algn="ctr" defTabSz="914400">
              <a:buClr>
                <a:schemeClr val="dk1"/>
              </a:buClr>
              <a:buSzPct val="25000"/>
            </a:pPr>
            <a:r>
              <a:rPr lang="en-US"/>
              <a:t>Edit text styles</a:t>
            </a:r>
          </a:p>
        </p:txBody>
      </p:sp>
      <p:sp>
        <p:nvSpPr>
          <p:cNvPr id="9" name="Text Placeholder 8">
            <a:extLst>
              <a:ext uri="{FF2B5EF4-FFF2-40B4-BE49-F238E27FC236}">
                <a16:creationId xmlns:a16="http://schemas.microsoft.com/office/drawing/2014/main" id="{260B74FC-F2A8-4B5F-9446-7CC564533974}"/>
              </a:ext>
            </a:extLst>
          </p:cNvPr>
          <p:cNvSpPr>
            <a:spLocks noGrp="1"/>
          </p:cNvSpPr>
          <p:nvPr>
            <p:ph type="body" sz="quarter" idx="42"/>
          </p:nvPr>
        </p:nvSpPr>
        <p:spPr>
          <a:xfrm>
            <a:off x="460375" y="1118054"/>
            <a:ext cx="1852201" cy="230832"/>
          </a:xfrm>
        </p:spPr>
        <p:txBody>
          <a:bodyPr lIns="91440" tIns="45720" rIns="91440" bIns="45720"/>
          <a:lstStyle>
            <a:lvl1pPr marL="0" indent="0" algn="ctr">
              <a:buNone/>
              <a:defRPr sz="10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90" name="Text Placeholder 8">
            <a:extLst>
              <a:ext uri="{FF2B5EF4-FFF2-40B4-BE49-F238E27FC236}">
                <a16:creationId xmlns:a16="http://schemas.microsoft.com/office/drawing/2014/main" id="{D69A43B4-AA32-41FD-99C5-A81F0E700EA0}"/>
              </a:ext>
            </a:extLst>
          </p:cNvPr>
          <p:cNvSpPr>
            <a:spLocks noGrp="1"/>
          </p:cNvSpPr>
          <p:nvPr>
            <p:ph type="body" sz="quarter" idx="43"/>
          </p:nvPr>
        </p:nvSpPr>
        <p:spPr>
          <a:xfrm>
            <a:off x="2815629" y="1118054"/>
            <a:ext cx="1852201" cy="230832"/>
          </a:xfrm>
        </p:spPr>
        <p:txBody>
          <a:bodyPr lIns="91440" tIns="45720" rIns="91440" bIns="45720"/>
          <a:lstStyle>
            <a:lvl1pPr marL="0" indent="0" algn="ctr">
              <a:buNone/>
              <a:defRPr sz="10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91" name="Text Placeholder 8">
            <a:extLst>
              <a:ext uri="{FF2B5EF4-FFF2-40B4-BE49-F238E27FC236}">
                <a16:creationId xmlns:a16="http://schemas.microsoft.com/office/drawing/2014/main" id="{5FA31369-2905-4D12-83D3-189B9B41AAFD}"/>
              </a:ext>
            </a:extLst>
          </p:cNvPr>
          <p:cNvSpPr>
            <a:spLocks noGrp="1"/>
          </p:cNvSpPr>
          <p:nvPr>
            <p:ph type="body" sz="quarter" idx="44"/>
          </p:nvPr>
        </p:nvSpPr>
        <p:spPr>
          <a:xfrm>
            <a:off x="5170155" y="1118054"/>
            <a:ext cx="1852201" cy="230832"/>
          </a:xfrm>
        </p:spPr>
        <p:txBody>
          <a:bodyPr lIns="91440" tIns="45720" rIns="91440" bIns="45720"/>
          <a:lstStyle>
            <a:lvl1pPr marL="0" indent="0" algn="ctr">
              <a:buNone/>
              <a:defRPr sz="10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92" name="Text Placeholder 8">
            <a:extLst>
              <a:ext uri="{FF2B5EF4-FFF2-40B4-BE49-F238E27FC236}">
                <a16:creationId xmlns:a16="http://schemas.microsoft.com/office/drawing/2014/main" id="{0AEA6DD8-9823-4C6E-AC96-BAB0D3C51EEC}"/>
              </a:ext>
            </a:extLst>
          </p:cNvPr>
          <p:cNvSpPr>
            <a:spLocks noGrp="1"/>
          </p:cNvSpPr>
          <p:nvPr>
            <p:ph type="body" sz="quarter" idx="45"/>
          </p:nvPr>
        </p:nvSpPr>
        <p:spPr>
          <a:xfrm>
            <a:off x="7520626" y="1118054"/>
            <a:ext cx="1852201" cy="230832"/>
          </a:xfrm>
        </p:spPr>
        <p:txBody>
          <a:bodyPr lIns="91440" tIns="45720" rIns="91440" bIns="45720"/>
          <a:lstStyle>
            <a:lvl1pPr marL="0" indent="0" algn="ctr">
              <a:buNone/>
              <a:defRPr sz="10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93" name="Text Placeholder 8">
            <a:extLst>
              <a:ext uri="{FF2B5EF4-FFF2-40B4-BE49-F238E27FC236}">
                <a16:creationId xmlns:a16="http://schemas.microsoft.com/office/drawing/2014/main" id="{4BAB8459-6B53-4A05-9088-79E88E0400C5}"/>
              </a:ext>
            </a:extLst>
          </p:cNvPr>
          <p:cNvSpPr>
            <a:spLocks noGrp="1"/>
          </p:cNvSpPr>
          <p:nvPr>
            <p:ph type="body" sz="quarter" idx="46"/>
          </p:nvPr>
        </p:nvSpPr>
        <p:spPr>
          <a:xfrm>
            <a:off x="9876128" y="1118054"/>
            <a:ext cx="1852201" cy="230832"/>
          </a:xfrm>
        </p:spPr>
        <p:txBody>
          <a:bodyPr lIns="91440" tIns="45720" rIns="91440" bIns="45720"/>
          <a:lstStyle>
            <a:lvl1pPr marL="0" indent="0" algn="ctr">
              <a:buNone/>
              <a:defRPr sz="10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Tree>
    <p:extLst>
      <p:ext uri="{BB962C8B-B14F-4D97-AF65-F5344CB8AC3E}">
        <p14:creationId xmlns:p14="http://schemas.microsoft.com/office/powerpoint/2010/main" val="962134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486400" cy="498598"/>
          </a:xfrm>
          <a:noFill/>
        </p:spPr>
        <p:txBody>
          <a:bodyPr lIns="0" tIns="0" rIns="0" bIns="0" anchor="t" anchorCtr="0">
            <a:spAutoFit/>
          </a:bodyPr>
          <a:lstStyle>
            <a:lvl1pPr algn="l" defTabSz="932742" rtl="0" eaLnBrk="1" latinLnBrk="0" hangingPunct="1">
              <a:lnSpc>
                <a:spcPct val="90000"/>
              </a:lnSpc>
              <a:spcBef>
                <a:spcPct val="0"/>
              </a:spcBef>
              <a:buNone/>
              <a:defRPr lang="en-US" sz="3600" b="1" kern="1200" cap="none" spc="-50" baseline="0" dirty="0">
                <a:ln w="3175">
                  <a:noFill/>
                </a:ln>
                <a:solidFill>
                  <a:schemeClr val="accent1"/>
                </a:solidFill>
                <a:effectLst/>
                <a:latin typeface="+mj-lt"/>
                <a:ea typeface="+mn-ea"/>
                <a:cs typeface="Segoe UI" pitchFamily="34" charset="0"/>
              </a:defRPr>
            </a:lvl1pPr>
          </a:lstStyle>
          <a:p>
            <a:r>
              <a:rPr lang="en-US"/>
              <a:t>Section title</a:t>
            </a:r>
          </a:p>
        </p:txBody>
      </p:sp>
      <p:sp>
        <p:nvSpPr>
          <p:cNvPr id="5" name="Text Placeholder 4">
            <a:extLst>
              <a:ext uri="{FF2B5EF4-FFF2-40B4-BE49-F238E27FC236}">
                <a16:creationId xmlns:a16="http://schemas.microsoft.com/office/drawing/2014/main" id="{03D8FD3B-9099-4403-8990-2A1BFF51C510}"/>
              </a:ext>
            </a:extLst>
          </p:cNvPr>
          <p:cNvSpPr>
            <a:spLocks noGrp="1"/>
          </p:cNvSpPr>
          <p:nvPr>
            <p:ph type="body" sz="quarter" idx="10"/>
          </p:nvPr>
        </p:nvSpPr>
        <p:spPr>
          <a:xfrm>
            <a:off x="585216" y="2725936"/>
            <a:ext cx="5486400" cy="307777"/>
          </a:xfrm>
        </p:spPr>
        <p:txBody>
          <a:bodyPr wrap="square" anchor="b">
            <a:spAutoFit/>
          </a:bodyPr>
          <a:lstStyle>
            <a:lvl1pPr>
              <a:defRPr sz="2000" spc="-20" baseline="0">
                <a:latin typeface="+mj-lt"/>
              </a:defRPr>
            </a:lvl1pPr>
          </a:lstStyle>
          <a:p>
            <a:pPr lvl="0"/>
            <a:r>
              <a:rPr lang="en-US"/>
              <a:t>Click to edit Master text styles</a:t>
            </a:r>
          </a:p>
        </p:txBody>
      </p:sp>
      <p:sp>
        <p:nvSpPr>
          <p:cNvPr id="6" name="Oval 5" descr="Icon">
            <a:extLst>
              <a:ext uri="{FF2B5EF4-FFF2-40B4-BE49-F238E27FC236}">
                <a16:creationId xmlns:a16="http://schemas.microsoft.com/office/drawing/2014/main" id="{0A192595-AB64-7CBD-ACE3-5BDCEDD171C0}"/>
              </a:ext>
            </a:extLst>
          </p:cNvPr>
          <p:cNvSpPr/>
          <p:nvPr userDrawn="1"/>
        </p:nvSpPr>
        <p:spPr bwMode="auto">
          <a:xfrm>
            <a:off x="7846442" y="1548829"/>
            <a:ext cx="3760342" cy="3760342"/>
          </a:xfrm>
          <a:prstGeom prst="ellipse">
            <a:avLst/>
          </a:prstGeom>
          <a:solidFill>
            <a:schemeClr val="bg1"/>
          </a:solidFill>
          <a:ln>
            <a:noFill/>
            <a:headEnd type="none" w="med" len="med"/>
            <a:tailEnd type="none" w="med" len="med"/>
          </a:ln>
          <a:effectLst>
            <a:outerShdw blurRad="533400" algn="tl" rotWithShape="0">
              <a:schemeClr val="accent2">
                <a:alpha val="4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15593355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8781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B2FFF6-6109-4F98-953F-07395C99AAE2}"/>
              </a:ext>
            </a:extLst>
          </p:cNvPr>
          <p:cNvSpPr>
            <a:spLocks noGrp="1"/>
          </p:cNvSpPr>
          <p:nvPr>
            <p:ph type="title"/>
          </p:nvPr>
        </p:nvSpPr>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E6D4990E-31EA-4FCE-9A92-CF0FEA6B9BC3}"/>
              </a:ext>
            </a:extLst>
          </p:cNvPr>
          <p:cNvSpPr>
            <a:spLocks noGrp="1"/>
          </p:cNvSpPr>
          <p:nvPr>
            <p:ph sz="quarter" idx="10"/>
          </p:nvPr>
        </p:nvSpPr>
        <p:spPr>
          <a:xfrm>
            <a:off x="776288" y="11223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AD7C05FD-9F30-46CF-B4A4-1F26E18011DC}"/>
              </a:ext>
            </a:extLst>
          </p:cNvPr>
          <p:cNvSpPr>
            <a:spLocks noGrp="1"/>
          </p:cNvSpPr>
          <p:nvPr>
            <p:ph sz="quarter" idx="11"/>
          </p:nvPr>
        </p:nvSpPr>
        <p:spPr>
          <a:xfrm>
            <a:off x="928688" y="12747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B7FC0806-68FD-47C2-9A2C-E97B251E9335}"/>
              </a:ext>
            </a:extLst>
          </p:cNvPr>
          <p:cNvSpPr>
            <a:spLocks noGrp="1"/>
          </p:cNvSpPr>
          <p:nvPr>
            <p:ph sz="quarter" idx="12"/>
          </p:nvPr>
        </p:nvSpPr>
        <p:spPr>
          <a:xfrm>
            <a:off x="1081088" y="14271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29F9D856-8DBC-4F7D-B429-57FACB6470C3}"/>
              </a:ext>
            </a:extLst>
          </p:cNvPr>
          <p:cNvSpPr>
            <a:spLocks noGrp="1"/>
          </p:cNvSpPr>
          <p:nvPr>
            <p:ph sz="quarter" idx="13"/>
          </p:nvPr>
        </p:nvSpPr>
        <p:spPr>
          <a:xfrm>
            <a:off x="1233488" y="15795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7FEB35B-1B19-4CCE-BB7F-25E012F07CD0}"/>
              </a:ext>
            </a:extLst>
          </p:cNvPr>
          <p:cNvSpPr>
            <a:spLocks noGrp="1"/>
          </p:cNvSpPr>
          <p:nvPr>
            <p:ph sz="quarter" idx="14"/>
          </p:nvPr>
        </p:nvSpPr>
        <p:spPr>
          <a:xfrm>
            <a:off x="1385888" y="17319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A58DAC74-B3DF-4918-BA74-ACAAF183BD77}"/>
              </a:ext>
            </a:extLst>
          </p:cNvPr>
          <p:cNvSpPr>
            <a:spLocks noGrp="1"/>
          </p:cNvSpPr>
          <p:nvPr>
            <p:ph sz="quarter" idx="15"/>
          </p:nvPr>
        </p:nvSpPr>
        <p:spPr>
          <a:xfrm>
            <a:off x="1538288" y="18843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BC79853-A629-446C-9A4B-5703392B554B}"/>
              </a:ext>
            </a:extLst>
          </p:cNvPr>
          <p:cNvSpPr>
            <a:spLocks noGrp="1"/>
          </p:cNvSpPr>
          <p:nvPr>
            <p:ph sz="quarter" idx="16"/>
          </p:nvPr>
        </p:nvSpPr>
        <p:spPr>
          <a:xfrm>
            <a:off x="1690688" y="20367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382D317C-502F-4B74-A965-5F223B966C36}"/>
              </a:ext>
            </a:extLst>
          </p:cNvPr>
          <p:cNvSpPr>
            <a:spLocks noGrp="1"/>
          </p:cNvSpPr>
          <p:nvPr>
            <p:ph sz="quarter" idx="17"/>
          </p:nvPr>
        </p:nvSpPr>
        <p:spPr>
          <a:xfrm>
            <a:off x="1843088" y="21891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A13A64DD-3469-4611-B64F-111159A32A46}"/>
              </a:ext>
            </a:extLst>
          </p:cNvPr>
          <p:cNvSpPr>
            <a:spLocks noGrp="1"/>
          </p:cNvSpPr>
          <p:nvPr>
            <p:ph sz="quarter" idx="18"/>
          </p:nvPr>
        </p:nvSpPr>
        <p:spPr>
          <a:xfrm>
            <a:off x="1995488" y="23415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3EAD6F2C-730B-48A6-B3D4-796B3761306D}"/>
              </a:ext>
            </a:extLst>
          </p:cNvPr>
          <p:cNvSpPr>
            <a:spLocks noGrp="1"/>
          </p:cNvSpPr>
          <p:nvPr>
            <p:ph sz="quarter" idx="19"/>
          </p:nvPr>
        </p:nvSpPr>
        <p:spPr>
          <a:xfrm>
            <a:off x="2147888" y="2493963"/>
            <a:ext cx="1592262"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3DC569DA-31F3-4067-8650-5C415D66B50A}"/>
              </a:ext>
            </a:extLst>
          </p:cNvPr>
          <p:cNvSpPr>
            <a:spLocks noGrp="1"/>
          </p:cNvSpPr>
          <p:nvPr>
            <p:ph sz="quarter" idx="20"/>
          </p:nvPr>
        </p:nvSpPr>
        <p:spPr>
          <a:xfrm>
            <a:off x="5624513" y="1579563"/>
            <a:ext cx="141287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4">
            <a:extLst>
              <a:ext uri="{FF2B5EF4-FFF2-40B4-BE49-F238E27FC236}">
                <a16:creationId xmlns:a16="http://schemas.microsoft.com/office/drawing/2014/main" id="{8BF4C16B-11C0-4961-ADDB-906EF2C6417E}"/>
              </a:ext>
            </a:extLst>
          </p:cNvPr>
          <p:cNvSpPr>
            <a:spLocks noGrp="1"/>
          </p:cNvSpPr>
          <p:nvPr>
            <p:ph sz="quarter" idx="21"/>
          </p:nvPr>
        </p:nvSpPr>
        <p:spPr>
          <a:xfrm>
            <a:off x="5776913" y="1731963"/>
            <a:ext cx="141287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4">
            <a:extLst>
              <a:ext uri="{FF2B5EF4-FFF2-40B4-BE49-F238E27FC236}">
                <a16:creationId xmlns:a16="http://schemas.microsoft.com/office/drawing/2014/main" id="{4254BCAA-EF0D-463D-BB9F-ECD9FDB1041A}"/>
              </a:ext>
            </a:extLst>
          </p:cNvPr>
          <p:cNvSpPr>
            <a:spLocks noGrp="1"/>
          </p:cNvSpPr>
          <p:nvPr>
            <p:ph sz="quarter" idx="22"/>
          </p:nvPr>
        </p:nvSpPr>
        <p:spPr>
          <a:xfrm>
            <a:off x="5929313" y="1884363"/>
            <a:ext cx="141287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8E8BB5B8-F6F2-4271-9728-CCD391C977EA}"/>
              </a:ext>
            </a:extLst>
          </p:cNvPr>
          <p:cNvSpPr>
            <a:spLocks noGrp="1"/>
          </p:cNvSpPr>
          <p:nvPr>
            <p:ph sz="quarter" idx="23"/>
          </p:nvPr>
        </p:nvSpPr>
        <p:spPr>
          <a:xfrm>
            <a:off x="8248650" y="1579563"/>
            <a:ext cx="1412875"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8">
            <a:extLst>
              <a:ext uri="{FF2B5EF4-FFF2-40B4-BE49-F238E27FC236}">
                <a16:creationId xmlns:a16="http://schemas.microsoft.com/office/drawing/2014/main" id="{A9716E45-5101-40AB-A10F-BC936B3A04D1}"/>
              </a:ext>
            </a:extLst>
          </p:cNvPr>
          <p:cNvSpPr>
            <a:spLocks noGrp="1"/>
          </p:cNvSpPr>
          <p:nvPr>
            <p:ph sz="quarter" idx="24"/>
          </p:nvPr>
        </p:nvSpPr>
        <p:spPr>
          <a:xfrm>
            <a:off x="8401050" y="1731963"/>
            <a:ext cx="1412875"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8">
            <a:extLst>
              <a:ext uri="{FF2B5EF4-FFF2-40B4-BE49-F238E27FC236}">
                <a16:creationId xmlns:a16="http://schemas.microsoft.com/office/drawing/2014/main" id="{994E1CA4-2D9B-4830-AB44-8A29058270D7}"/>
              </a:ext>
            </a:extLst>
          </p:cNvPr>
          <p:cNvSpPr>
            <a:spLocks noGrp="1"/>
          </p:cNvSpPr>
          <p:nvPr>
            <p:ph sz="quarter" idx="25"/>
          </p:nvPr>
        </p:nvSpPr>
        <p:spPr>
          <a:xfrm>
            <a:off x="8553450" y="1884363"/>
            <a:ext cx="1412875" cy="706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5EEE1C3-E5ED-4B94-9022-A09AA5FDA6C8}"/>
              </a:ext>
            </a:extLst>
          </p:cNvPr>
          <p:cNvSpPr>
            <a:spLocks noGrp="1"/>
          </p:cNvSpPr>
          <p:nvPr>
            <p:ph sz="quarter" idx="26"/>
          </p:nvPr>
        </p:nvSpPr>
        <p:spPr>
          <a:xfrm>
            <a:off x="10344150" y="3200400"/>
            <a:ext cx="8763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B042518B-07FA-4EEA-9ADC-12F36BDB96A2}"/>
              </a:ext>
            </a:extLst>
          </p:cNvPr>
          <p:cNvSpPr>
            <a:spLocks noGrp="1"/>
          </p:cNvSpPr>
          <p:nvPr>
            <p:ph sz="quarter" idx="27"/>
          </p:nvPr>
        </p:nvSpPr>
        <p:spPr>
          <a:xfrm>
            <a:off x="3435350" y="1579563"/>
            <a:ext cx="1884363" cy="1620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6">
            <a:extLst>
              <a:ext uri="{FF2B5EF4-FFF2-40B4-BE49-F238E27FC236}">
                <a16:creationId xmlns:a16="http://schemas.microsoft.com/office/drawing/2014/main" id="{86426629-C5D9-4FD1-B4CD-B4098E95DE8F}"/>
              </a:ext>
            </a:extLst>
          </p:cNvPr>
          <p:cNvSpPr>
            <a:spLocks noGrp="1"/>
          </p:cNvSpPr>
          <p:nvPr>
            <p:ph sz="quarter" idx="28"/>
          </p:nvPr>
        </p:nvSpPr>
        <p:spPr>
          <a:xfrm>
            <a:off x="4803775" y="4897438"/>
            <a:ext cx="162877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6">
            <a:extLst>
              <a:ext uri="{FF2B5EF4-FFF2-40B4-BE49-F238E27FC236}">
                <a16:creationId xmlns:a16="http://schemas.microsoft.com/office/drawing/2014/main" id="{B4E202E0-0506-436F-BBDF-D3976135B67A}"/>
              </a:ext>
            </a:extLst>
          </p:cNvPr>
          <p:cNvSpPr>
            <a:spLocks noGrp="1"/>
          </p:cNvSpPr>
          <p:nvPr>
            <p:ph sz="quarter" idx="29"/>
          </p:nvPr>
        </p:nvSpPr>
        <p:spPr>
          <a:xfrm>
            <a:off x="4956175" y="5049838"/>
            <a:ext cx="1628775" cy="554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24" name="Table 10">
            <a:extLst>
              <a:ext uri="{FF2B5EF4-FFF2-40B4-BE49-F238E27FC236}">
                <a16:creationId xmlns:a16="http://schemas.microsoft.com/office/drawing/2014/main" id="{DF7A8466-B79D-4D9F-BEFC-AED715AF5D3E}"/>
              </a:ext>
              <a:ext uri="{C183D7F6-B498-43B3-948B-1728B52AA6E4}">
                <adec:decorative xmlns:adec="http://schemas.microsoft.com/office/drawing/2017/decorative" val="1"/>
              </a:ext>
            </a:extLst>
          </p:cNvPr>
          <p:cNvGraphicFramePr>
            <a:graphicFrameLocks noGrp="1"/>
          </p:cNvGraphicFramePr>
          <p:nvPr userDrawn="1"/>
        </p:nvGraphicFramePr>
        <p:xfrm>
          <a:off x="833544" y="1284607"/>
          <a:ext cx="10524912" cy="5325090"/>
        </p:xfrm>
        <a:graphic>
          <a:graphicData uri="http://schemas.openxmlformats.org/drawingml/2006/table">
            <a:tbl>
              <a:tblPr firstRow="1">
                <a:tableStyleId>{5C22544A-7EE6-4342-B048-85BDC9FD1C3A}</a:tableStyleId>
              </a:tblPr>
              <a:tblGrid>
                <a:gridCol w="1315614">
                  <a:extLst>
                    <a:ext uri="{9D8B030D-6E8A-4147-A177-3AD203B41FA5}">
                      <a16:colId xmlns:a16="http://schemas.microsoft.com/office/drawing/2014/main" val="1219683709"/>
                    </a:ext>
                  </a:extLst>
                </a:gridCol>
                <a:gridCol w="1315614">
                  <a:extLst>
                    <a:ext uri="{9D8B030D-6E8A-4147-A177-3AD203B41FA5}">
                      <a16:colId xmlns:a16="http://schemas.microsoft.com/office/drawing/2014/main" val="828219219"/>
                    </a:ext>
                  </a:extLst>
                </a:gridCol>
                <a:gridCol w="1315614">
                  <a:extLst>
                    <a:ext uri="{9D8B030D-6E8A-4147-A177-3AD203B41FA5}">
                      <a16:colId xmlns:a16="http://schemas.microsoft.com/office/drawing/2014/main" val="3818587355"/>
                    </a:ext>
                  </a:extLst>
                </a:gridCol>
                <a:gridCol w="1315614">
                  <a:extLst>
                    <a:ext uri="{9D8B030D-6E8A-4147-A177-3AD203B41FA5}">
                      <a16:colId xmlns:a16="http://schemas.microsoft.com/office/drawing/2014/main" val="246915879"/>
                    </a:ext>
                  </a:extLst>
                </a:gridCol>
                <a:gridCol w="1315614">
                  <a:extLst>
                    <a:ext uri="{9D8B030D-6E8A-4147-A177-3AD203B41FA5}">
                      <a16:colId xmlns:a16="http://schemas.microsoft.com/office/drawing/2014/main" val="3900926065"/>
                    </a:ext>
                  </a:extLst>
                </a:gridCol>
                <a:gridCol w="1315614">
                  <a:extLst>
                    <a:ext uri="{9D8B030D-6E8A-4147-A177-3AD203B41FA5}">
                      <a16:colId xmlns:a16="http://schemas.microsoft.com/office/drawing/2014/main" val="449464302"/>
                    </a:ext>
                  </a:extLst>
                </a:gridCol>
                <a:gridCol w="1315614">
                  <a:extLst>
                    <a:ext uri="{9D8B030D-6E8A-4147-A177-3AD203B41FA5}">
                      <a16:colId xmlns:a16="http://schemas.microsoft.com/office/drawing/2014/main" val="4000903704"/>
                    </a:ext>
                  </a:extLst>
                </a:gridCol>
                <a:gridCol w="1315614">
                  <a:extLst>
                    <a:ext uri="{9D8B030D-6E8A-4147-A177-3AD203B41FA5}">
                      <a16:colId xmlns:a16="http://schemas.microsoft.com/office/drawing/2014/main" val="4289280292"/>
                    </a:ext>
                  </a:extLst>
                </a:gridCol>
              </a:tblGrid>
              <a:tr h="887515">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823344472"/>
                  </a:ext>
                </a:extLst>
              </a:tr>
              <a:tr h="887515">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214845735"/>
                  </a:ext>
                </a:extLst>
              </a:tr>
              <a:tr h="887515">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051645142"/>
                  </a:ext>
                </a:extLst>
              </a:tr>
              <a:tr h="887515">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20275521"/>
                  </a:ext>
                </a:extLst>
              </a:tr>
              <a:tr h="887515">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4232444300"/>
                  </a:ext>
                </a:extLst>
              </a:tr>
              <a:tr h="887515">
                <a:tc>
                  <a:txBody>
                    <a:bodyPr/>
                    <a:lstStyle/>
                    <a:p>
                      <a:endParaRPr lang="en-US"/>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tc>
                  <a:txBody>
                    <a:bodyPr/>
                    <a:lstStyle/>
                    <a:p>
                      <a:endParaRPr lang="en-US"/>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75644187"/>
                  </a:ext>
                </a:extLst>
              </a:tr>
            </a:tbl>
          </a:graphicData>
        </a:graphic>
      </p:graphicFrame>
    </p:spTree>
    <p:extLst>
      <p:ext uri="{BB962C8B-B14F-4D97-AF65-F5344CB8AC3E}">
        <p14:creationId xmlns:p14="http://schemas.microsoft.com/office/powerpoint/2010/main" val="8966723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A21A-597E-4F6E-A1BC-2F21FB9FF26D}"/>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8669DA72-085D-42D2-8692-2A7AFC5AF23F}"/>
              </a:ext>
            </a:extLst>
          </p:cNvPr>
          <p:cNvSpPr>
            <a:spLocks noGrp="1"/>
          </p:cNvSpPr>
          <p:nvPr>
            <p:ph sz="quarter" idx="10"/>
          </p:nvPr>
        </p:nvSpPr>
        <p:spPr>
          <a:xfrm>
            <a:off x="873125" y="1733550"/>
            <a:ext cx="1760538" cy="430887"/>
          </a:xfrm>
        </p:spPr>
        <p:txBody>
          <a:bodyPr/>
          <a:lstStyle/>
          <a:p>
            <a:pPr lvl="0"/>
            <a:r>
              <a:rPr lang="en-US"/>
              <a:t>Click to</a:t>
            </a:r>
          </a:p>
        </p:txBody>
      </p:sp>
      <p:sp>
        <p:nvSpPr>
          <p:cNvPr id="6" name="Content Placeholder 5">
            <a:extLst>
              <a:ext uri="{FF2B5EF4-FFF2-40B4-BE49-F238E27FC236}">
                <a16:creationId xmlns:a16="http://schemas.microsoft.com/office/drawing/2014/main" id="{5269FF9A-5D2A-4552-B253-A6D189698B40}"/>
              </a:ext>
            </a:extLst>
          </p:cNvPr>
          <p:cNvSpPr>
            <a:spLocks noGrp="1"/>
          </p:cNvSpPr>
          <p:nvPr>
            <p:ph sz="quarter" idx="11"/>
          </p:nvPr>
        </p:nvSpPr>
        <p:spPr>
          <a:xfrm>
            <a:off x="2894013" y="1733550"/>
            <a:ext cx="1419225" cy="430213"/>
          </a:xfrm>
        </p:spPr>
        <p:txBody>
          <a:bodyPr/>
          <a:lstStyle/>
          <a:p>
            <a:pPr lvl="0"/>
            <a:r>
              <a:rPr lang="en-US"/>
              <a:t>Click to</a:t>
            </a:r>
          </a:p>
        </p:txBody>
      </p:sp>
      <p:sp>
        <p:nvSpPr>
          <p:cNvPr id="8" name="Content Placeholder 7">
            <a:extLst>
              <a:ext uri="{FF2B5EF4-FFF2-40B4-BE49-F238E27FC236}">
                <a16:creationId xmlns:a16="http://schemas.microsoft.com/office/drawing/2014/main" id="{A23048FC-6DCE-4217-96FC-FB4950D926A5}"/>
              </a:ext>
            </a:extLst>
          </p:cNvPr>
          <p:cNvSpPr>
            <a:spLocks noGrp="1"/>
          </p:cNvSpPr>
          <p:nvPr>
            <p:ph sz="quarter" idx="12"/>
          </p:nvPr>
        </p:nvSpPr>
        <p:spPr>
          <a:xfrm>
            <a:off x="4681538" y="1733550"/>
            <a:ext cx="1609725" cy="430213"/>
          </a:xfrm>
        </p:spPr>
        <p:txBody>
          <a:bodyPr/>
          <a:lstStyle/>
          <a:p>
            <a:pPr lvl="0"/>
            <a:r>
              <a:rPr lang="en-US"/>
              <a:t>Click to</a:t>
            </a:r>
          </a:p>
        </p:txBody>
      </p:sp>
      <p:sp>
        <p:nvSpPr>
          <p:cNvPr id="10" name="Content Placeholder 9">
            <a:extLst>
              <a:ext uri="{FF2B5EF4-FFF2-40B4-BE49-F238E27FC236}">
                <a16:creationId xmlns:a16="http://schemas.microsoft.com/office/drawing/2014/main" id="{4B430E4A-8E44-4271-B28A-611BB21D0300}"/>
              </a:ext>
            </a:extLst>
          </p:cNvPr>
          <p:cNvSpPr>
            <a:spLocks noGrp="1"/>
          </p:cNvSpPr>
          <p:nvPr>
            <p:ph sz="quarter" idx="13"/>
          </p:nvPr>
        </p:nvSpPr>
        <p:spPr>
          <a:xfrm>
            <a:off x="6605588" y="1733550"/>
            <a:ext cx="1365250" cy="430213"/>
          </a:xfrm>
        </p:spPr>
        <p:txBody>
          <a:bodyPr/>
          <a:lstStyle/>
          <a:p>
            <a:pPr lvl="0"/>
            <a:r>
              <a:rPr lang="en-US"/>
              <a:t>Click to</a:t>
            </a:r>
          </a:p>
        </p:txBody>
      </p:sp>
      <p:sp>
        <p:nvSpPr>
          <p:cNvPr id="12" name="Content Placeholder 11">
            <a:extLst>
              <a:ext uri="{FF2B5EF4-FFF2-40B4-BE49-F238E27FC236}">
                <a16:creationId xmlns:a16="http://schemas.microsoft.com/office/drawing/2014/main" id="{9E9F8965-662C-4717-9A1E-25D88D1A40BC}"/>
              </a:ext>
            </a:extLst>
          </p:cNvPr>
          <p:cNvSpPr>
            <a:spLocks noGrp="1"/>
          </p:cNvSpPr>
          <p:nvPr>
            <p:ph sz="quarter" idx="14"/>
          </p:nvPr>
        </p:nvSpPr>
        <p:spPr>
          <a:xfrm>
            <a:off x="8312150" y="1733550"/>
            <a:ext cx="1514475" cy="430213"/>
          </a:xfrm>
        </p:spPr>
        <p:txBody>
          <a:bodyPr/>
          <a:lstStyle/>
          <a:p>
            <a:pPr lvl="0"/>
            <a:r>
              <a:rPr lang="en-US"/>
              <a:t>Click to</a:t>
            </a:r>
          </a:p>
        </p:txBody>
      </p:sp>
      <p:sp>
        <p:nvSpPr>
          <p:cNvPr id="14" name="Content Placeholder 13">
            <a:extLst>
              <a:ext uri="{FF2B5EF4-FFF2-40B4-BE49-F238E27FC236}">
                <a16:creationId xmlns:a16="http://schemas.microsoft.com/office/drawing/2014/main" id="{26579BBF-5404-4F13-BF91-146956B53B42}"/>
              </a:ext>
            </a:extLst>
          </p:cNvPr>
          <p:cNvSpPr>
            <a:spLocks noGrp="1"/>
          </p:cNvSpPr>
          <p:nvPr>
            <p:ph sz="quarter" idx="15"/>
          </p:nvPr>
        </p:nvSpPr>
        <p:spPr>
          <a:xfrm>
            <a:off x="10209213" y="1733550"/>
            <a:ext cx="1514475" cy="430213"/>
          </a:xfrm>
        </p:spPr>
        <p:txBody>
          <a:bodyPr/>
          <a:lstStyle/>
          <a:p>
            <a:pPr lvl="0"/>
            <a:r>
              <a:rPr lang="en-US"/>
              <a:t>Click to</a:t>
            </a:r>
          </a:p>
        </p:txBody>
      </p:sp>
      <p:sp>
        <p:nvSpPr>
          <p:cNvPr id="16" name="Content Placeholder 15">
            <a:extLst>
              <a:ext uri="{FF2B5EF4-FFF2-40B4-BE49-F238E27FC236}">
                <a16:creationId xmlns:a16="http://schemas.microsoft.com/office/drawing/2014/main" id="{8AF33FC6-61F2-4D1D-A157-ABC30EAF32F6}"/>
              </a:ext>
            </a:extLst>
          </p:cNvPr>
          <p:cNvSpPr>
            <a:spLocks noGrp="1"/>
          </p:cNvSpPr>
          <p:nvPr>
            <p:ph sz="quarter" idx="16"/>
          </p:nvPr>
        </p:nvSpPr>
        <p:spPr>
          <a:xfrm>
            <a:off x="873125" y="2538413"/>
            <a:ext cx="1760538" cy="430887"/>
          </a:xfrm>
        </p:spPr>
        <p:txBody>
          <a:bodyPr/>
          <a:lstStyle/>
          <a:p>
            <a:pPr lvl="0"/>
            <a:r>
              <a:rPr lang="en-US"/>
              <a:t>Click to</a:t>
            </a:r>
          </a:p>
        </p:txBody>
      </p:sp>
      <p:sp>
        <p:nvSpPr>
          <p:cNvPr id="18" name="Content Placeholder 17">
            <a:extLst>
              <a:ext uri="{FF2B5EF4-FFF2-40B4-BE49-F238E27FC236}">
                <a16:creationId xmlns:a16="http://schemas.microsoft.com/office/drawing/2014/main" id="{D126B12D-E2B6-489D-B1C7-94A407F78BD4}"/>
              </a:ext>
            </a:extLst>
          </p:cNvPr>
          <p:cNvSpPr>
            <a:spLocks noGrp="1"/>
          </p:cNvSpPr>
          <p:nvPr>
            <p:ph sz="quarter" idx="17"/>
          </p:nvPr>
        </p:nvSpPr>
        <p:spPr>
          <a:xfrm>
            <a:off x="2894013" y="2538413"/>
            <a:ext cx="1419225" cy="430212"/>
          </a:xfrm>
        </p:spPr>
        <p:txBody>
          <a:bodyPr/>
          <a:lstStyle/>
          <a:p>
            <a:pPr lvl="0"/>
            <a:r>
              <a:rPr lang="en-US"/>
              <a:t>Click to</a:t>
            </a:r>
          </a:p>
        </p:txBody>
      </p:sp>
      <p:sp>
        <p:nvSpPr>
          <p:cNvPr id="20" name="Content Placeholder 19">
            <a:extLst>
              <a:ext uri="{FF2B5EF4-FFF2-40B4-BE49-F238E27FC236}">
                <a16:creationId xmlns:a16="http://schemas.microsoft.com/office/drawing/2014/main" id="{CBC9DE09-B528-43B7-8E1B-D5D65F636168}"/>
              </a:ext>
            </a:extLst>
          </p:cNvPr>
          <p:cNvSpPr>
            <a:spLocks noGrp="1"/>
          </p:cNvSpPr>
          <p:nvPr>
            <p:ph sz="quarter" idx="18"/>
          </p:nvPr>
        </p:nvSpPr>
        <p:spPr>
          <a:xfrm>
            <a:off x="4681538" y="2538413"/>
            <a:ext cx="1609725" cy="430212"/>
          </a:xfrm>
        </p:spPr>
        <p:txBody>
          <a:bodyPr/>
          <a:lstStyle/>
          <a:p>
            <a:pPr lvl="0"/>
            <a:r>
              <a:rPr lang="en-US"/>
              <a:t>Click to</a:t>
            </a:r>
          </a:p>
        </p:txBody>
      </p:sp>
      <p:sp>
        <p:nvSpPr>
          <p:cNvPr id="22" name="Content Placeholder 21">
            <a:extLst>
              <a:ext uri="{FF2B5EF4-FFF2-40B4-BE49-F238E27FC236}">
                <a16:creationId xmlns:a16="http://schemas.microsoft.com/office/drawing/2014/main" id="{3265E8D1-C273-410B-AACB-77847872B502}"/>
              </a:ext>
            </a:extLst>
          </p:cNvPr>
          <p:cNvSpPr>
            <a:spLocks noGrp="1"/>
          </p:cNvSpPr>
          <p:nvPr>
            <p:ph sz="quarter" idx="19"/>
          </p:nvPr>
        </p:nvSpPr>
        <p:spPr>
          <a:xfrm>
            <a:off x="6605588" y="2538413"/>
            <a:ext cx="1365250" cy="430212"/>
          </a:xfrm>
        </p:spPr>
        <p:txBody>
          <a:bodyPr/>
          <a:lstStyle/>
          <a:p>
            <a:pPr lvl="0"/>
            <a:r>
              <a:rPr lang="en-US"/>
              <a:t>Click to</a:t>
            </a:r>
          </a:p>
        </p:txBody>
      </p:sp>
      <p:sp>
        <p:nvSpPr>
          <p:cNvPr id="24" name="Content Placeholder 23">
            <a:extLst>
              <a:ext uri="{FF2B5EF4-FFF2-40B4-BE49-F238E27FC236}">
                <a16:creationId xmlns:a16="http://schemas.microsoft.com/office/drawing/2014/main" id="{D6190188-8D17-4D7F-9A19-80DE378AC0B7}"/>
              </a:ext>
            </a:extLst>
          </p:cNvPr>
          <p:cNvSpPr>
            <a:spLocks noGrp="1"/>
          </p:cNvSpPr>
          <p:nvPr>
            <p:ph sz="quarter" idx="20"/>
          </p:nvPr>
        </p:nvSpPr>
        <p:spPr>
          <a:xfrm>
            <a:off x="8312150" y="2538413"/>
            <a:ext cx="1514475" cy="430887"/>
          </a:xfrm>
        </p:spPr>
        <p:txBody>
          <a:bodyPr/>
          <a:lstStyle/>
          <a:p>
            <a:pPr lvl="0"/>
            <a:r>
              <a:rPr lang="en-US"/>
              <a:t>Click to</a:t>
            </a:r>
          </a:p>
        </p:txBody>
      </p:sp>
      <p:sp>
        <p:nvSpPr>
          <p:cNvPr id="26" name="Content Placeholder 25">
            <a:extLst>
              <a:ext uri="{FF2B5EF4-FFF2-40B4-BE49-F238E27FC236}">
                <a16:creationId xmlns:a16="http://schemas.microsoft.com/office/drawing/2014/main" id="{0A5AB60D-FB0A-4957-9010-08D343615774}"/>
              </a:ext>
            </a:extLst>
          </p:cNvPr>
          <p:cNvSpPr>
            <a:spLocks noGrp="1"/>
          </p:cNvSpPr>
          <p:nvPr>
            <p:ph sz="quarter" idx="21"/>
          </p:nvPr>
        </p:nvSpPr>
        <p:spPr>
          <a:xfrm>
            <a:off x="10209213" y="2538413"/>
            <a:ext cx="1514475" cy="430887"/>
          </a:xfrm>
        </p:spPr>
        <p:txBody>
          <a:bodyPr/>
          <a:lstStyle/>
          <a:p>
            <a:pPr lvl="0"/>
            <a:r>
              <a:rPr lang="en-US"/>
              <a:t>Click to</a:t>
            </a:r>
          </a:p>
        </p:txBody>
      </p:sp>
      <p:sp>
        <p:nvSpPr>
          <p:cNvPr id="28" name="Content Placeholder 27">
            <a:extLst>
              <a:ext uri="{FF2B5EF4-FFF2-40B4-BE49-F238E27FC236}">
                <a16:creationId xmlns:a16="http://schemas.microsoft.com/office/drawing/2014/main" id="{FC9CC106-8209-4A71-971B-C833F8294A69}"/>
              </a:ext>
            </a:extLst>
          </p:cNvPr>
          <p:cNvSpPr>
            <a:spLocks noGrp="1"/>
          </p:cNvSpPr>
          <p:nvPr>
            <p:ph sz="quarter" idx="22"/>
          </p:nvPr>
        </p:nvSpPr>
        <p:spPr>
          <a:xfrm>
            <a:off x="873125" y="3262313"/>
            <a:ext cx="1651000" cy="430212"/>
          </a:xfrm>
        </p:spPr>
        <p:txBody>
          <a:bodyPr/>
          <a:lstStyle/>
          <a:p>
            <a:pPr lvl="0"/>
            <a:r>
              <a:rPr lang="en-US"/>
              <a:t>Click to</a:t>
            </a:r>
          </a:p>
        </p:txBody>
      </p:sp>
      <p:sp>
        <p:nvSpPr>
          <p:cNvPr id="30" name="Content Placeholder 29">
            <a:extLst>
              <a:ext uri="{FF2B5EF4-FFF2-40B4-BE49-F238E27FC236}">
                <a16:creationId xmlns:a16="http://schemas.microsoft.com/office/drawing/2014/main" id="{1B130D41-9565-4842-8175-8137355CF31B}"/>
              </a:ext>
            </a:extLst>
          </p:cNvPr>
          <p:cNvSpPr>
            <a:spLocks noGrp="1"/>
          </p:cNvSpPr>
          <p:nvPr>
            <p:ph sz="quarter" idx="23"/>
          </p:nvPr>
        </p:nvSpPr>
        <p:spPr>
          <a:xfrm>
            <a:off x="2894013" y="3262313"/>
            <a:ext cx="1419225" cy="430887"/>
          </a:xfrm>
        </p:spPr>
        <p:txBody>
          <a:bodyPr/>
          <a:lstStyle/>
          <a:p>
            <a:pPr lvl="0"/>
            <a:r>
              <a:rPr lang="en-US"/>
              <a:t>Click to</a:t>
            </a:r>
          </a:p>
        </p:txBody>
      </p:sp>
      <p:sp>
        <p:nvSpPr>
          <p:cNvPr id="32" name="Content Placeholder 31">
            <a:extLst>
              <a:ext uri="{FF2B5EF4-FFF2-40B4-BE49-F238E27FC236}">
                <a16:creationId xmlns:a16="http://schemas.microsoft.com/office/drawing/2014/main" id="{AA0FCD90-459B-450B-9546-DBEFC1AF22A1}"/>
              </a:ext>
            </a:extLst>
          </p:cNvPr>
          <p:cNvSpPr>
            <a:spLocks noGrp="1"/>
          </p:cNvSpPr>
          <p:nvPr>
            <p:ph sz="quarter" idx="24"/>
          </p:nvPr>
        </p:nvSpPr>
        <p:spPr>
          <a:xfrm>
            <a:off x="4681538" y="3262313"/>
            <a:ext cx="1609725" cy="430212"/>
          </a:xfrm>
        </p:spPr>
        <p:txBody>
          <a:bodyPr/>
          <a:lstStyle/>
          <a:p>
            <a:pPr lvl="0"/>
            <a:r>
              <a:rPr lang="en-US"/>
              <a:t>Click to</a:t>
            </a:r>
          </a:p>
        </p:txBody>
      </p:sp>
      <p:sp>
        <p:nvSpPr>
          <p:cNvPr id="34" name="Content Placeholder 33">
            <a:extLst>
              <a:ext uri="{FF2B5EF4-FFF2-40B4-BE49-F238E27FC236}">
                <a16:creationId xmlns:a16="http://schemas.microsoft.com/office/drawing/2014/main" id="{E668322E-4CFC-49F2-94C3-41E7B6E5A250}"/>
              </a:ext>
            </a:extLst>
          </p:cNvPr>
          <p:cNvSpPr>
            <a:spLocks noGrp="1"/>
          </p:cNvSpPr>
          <p:nvPr>
            <p:ph sz="quarter" idx="25"/>
          </p:nvPr>
        </p:nvSpPr>
        <p:spPr>
          <a:xfrm>
            <a:off x="6605588" y="3262313"/>
            <a:ext cx="1365250" cy="430212"/>
          </a:xfrm>
        </p:spPr>
        <p:txBody>
          <a:bodyPr/>
          <a:lstStyle/>
          <a:p>
            <a:pPr lvl="0"/>
            <a:r>
              <a:rPr lang="en-US"/>
              <a:t>Click to</a:t>
            </a:r>
          </a:p>
        </p:txBody>
      </p:sp>
      <p:sp>
        <p:nvSpPr>
          <p:cNvPr id="36" name="Content Placeholder 35">
            <a:extLst>
              <a:ext uri="{FF2B5EF4-FFF2-40B4-BE49-F238E27FC236}">
                <a16:creationId xmlns:a16="http://schemas.microsoft.com/office/drawing/2014/main" id="{1716376D-DBF6-4259-833D-EFBE81E09B5E}"/>
              </a:ext>
            </a:extLst>
          </p:cNvPr>
          <p:cNvSpPr>
            <a:spLocks noGrp="1"/>
          </p:cNvSpPr>
          <p:nvPr>
            <p:ph sz="quarter" idx="26"/>
          </p:nvPr>
        </p:nvSpPr>
        <p:spPr>
          <a:xfrm>
            <a:off x="8312150" y="3262313"/>
            <a:ext cx="1514475" cy="430212"/>
          </a:xfrm>
        </p:spPr>
        <p:txBody>
          <a:bodyPr/>
          <a:lstStyle/>
          <a:p>
            <a:pPr lvl="0"/>
            <a:r>
              <a:rPr lang="en-US"/>
              <a:t>Click to</a:t>
            </a:r>
          </a:p>
        </p:txBody>
      </p:sp>
      <p:sp>
        <p:nvSpPr>
          <p:cNvPr id="38" name="Content Placeholder 37">
            <a:extLst>
              <a:ext uri="{FF2B5EF4-FFF2-40B4-BE49-F238E27FC236}">
                <a16:creationId xmlns:a16="http://schemas.microsoft.com/office/drawing/2014/main" id="{5CCFE50A-6F25-4AFE-BDEB-24A86EEB58F7}"/>
              </a:ext>
            </a:extLst>
          </p:cNvPr>
          <p:cNvSpPr>
            <a:spLocks noGrp="1"/>
          </p:cNvSpPr>
          <p:nvPr>
            <p:ph sz="quarter" idx="27"/>
          </p:nvPr>
        </p:nvSpPr>
        <p:spPr>
          <a:xfrm>
            <a:off x="10209213" y="3262313"/>
            <a:ext cx="1514475" cy="430212"/>
          </a:xfrm>
        </p:spPr>
        <p:txBody>
          <a:bodyPr/>
          <a:lstStyle/>
          <a:p>
            <a:pPr lvl="0"/>
            <a:r>
              <a:rPr lang="en-US"/>
              <a:t>Click to</a:t>
            </a:r>
          </a:p>
        </p:txBody>
      </p:sp>
      <p:sp>
        <p:nvSpPr>
          <p:cNvPr id="40" name="Content Placeholder 39">
            <a:extLst>
              <a:ext uri="{FF2B5EF4-FFF2-40B4-BE49-F238E27FC236}">
                <a16:creationId xmlns:a16="http://schemas.microsoft.com/office/drawing/2014/main" id="{CAF12F47-7193-4179-B155-04402EC40BD4}"/>
              </a:ext>
            </a:extLst>
          </p:cNvPr>
          <p:cNvSpPr>
            <a:spLocks noGrp="1"/>
          </p:cNvSpPr>
          <p:nvPr>
            <p:ph sz="quarter" idx="28"/>
          </p:nvPr>
        </p:nvSpPr>
        <p:spPr>
          <a:xfrm>
            <a:off x="873125" y="4081463"/>
            <a:ext cx="1651000" cy="430212"/>
          </a:xfrm>
        </p:spPr>
        <p:txBody>
          <a:bodyPr/>
          <a:lstStyle/>
          <a:p>
            <a:pPr lvl="0"/>
            <a:r>
              <a:rPr lang="en-US"/>
              <a:t>Click to</a:t>
            </a:r>
          </a:p>
        </p:txBody>
      </p:sp>
      <p:sp>
        <p:nvSpPr>
          <p:cNvPr id="42" name="Content Placeholder 41">
            <a:extLst>
              <a:ext uri="{FF2B5EF4-FFF2-40B4-BE49-F238E27FC236}">
                <a16:creationId xmlns:a16="http://schemas.microsoft.com/office/drawing/2014/main" id="{A00FA038-DF9F-41E4-92C2-02CA0FD29827}"/>
              </a:ext>
            </a:extLst>
          </p:cNvPr>
          <p:cNvSpPr>
            <a:spLocks noGrp="1"/>
          </p:cNvSpPr>
          <p:nvPr>
            <p:ph sz="quarter" idx="29"/>
          </p:nvPr>
        </p:nvSpPr>
        <p:spPr>
          <a:xfrm>
            <a:off x="2894013" y="3984625"/>
            <a:ext cx="1419225" cy="430213"/>
          </a:xfrm>
        </p:spPr>
        <p:txBody>
          <a:bodyPr/>
          <a:lstStyle/>
          <a:p>
            <a:pPr lvl="0"/>
            <a:r>
              <a:rPr lang="en-US"/>
              <a:t>Click to</a:t>
            </a:r>
          </a:p>
        </p:txBody>
      </p:sp>
      <p:sp>
        <p:nvSpPr>
          <p:cNvPr id="44" name="Content Placeholder 43">
            <a:extLst>
              <a:ext uri="{FF2B5EF4-FFF2-40B4-BE49-F238E27FC236}">
                <a16:creationId xmlns:a16="http://schemas.microsoft.com/office/drawing/2014/main" id="{DB8A2F11-2DA5-441E-951E-7660ED61D9BD}"/>
              </a:ext>
            </a:extLst>
          </p:cNvPr>
          <p:cNvSpPr>
            <a:spLocks noGrp="1"/>
          </p:cNvSpPr>
          <p:nvPr>
            <p:ph sz="quarter" idx="30"/>
          </p:nvPr>
        </p:nvSpPr>
        <p:spPr>
          <a:xfrm>
            <a:off x="4681538" y="3984625"/>
            <a:ext cx="1746250" cy="430213"/>
          </a:xfrm>
        </p:spPr>
        <p:txBody>
          <a:bodyPr/>
          <a:lstStyle/>
          <a:p>
            <a:pPr lvl="0"/>
            <a:r>
              <a:rPr lang="en-US"/>
              <a:t>Click to</a:t>
            </a:r>
          </a:p>
        </p:txBody>
      </p:sp>
      <p:sp>
        <p:nvSpPr>
          <p:cNvPr id="46" name="Content Placeholder 45">
            <a:extLst>
              <a:ext uri="{FF2B5EF4-FFF2-40B4-BE49-F238E27FC236}">
                <a16:creationId xmlns:a16="http://schemas.microsoft.com/office/drawing/2014/main" id="{384EE7E1-A880-4219-A3D4-E1AB2CD7299C}"/>
              </a:ext>
            </a:extLst>
          </p:cNvPr>
          <p:cNvSpPr>
            <a:spLocks noGrp="1"/>
          </p:cNvSpPr>
          <p:nvPr>
            <p:ph sz="quarter" idx="31"/>
          </p:nvPr>
        </p:nvSpPr>
        <p:spPr>
          <a:xfrm>
            <a:off x="6796088" y="3984625"/>
            <a:ext cx="1174750" cy="430887"/>
          </a:xfrm>
        </p:spPr>
        <p:txBody>
          <a:bodyPr/>
          <a:lstStyle/>
          <a:p>
            <a:pPr lvl="0"/>
            <a:r>
              <a:rPr lang="en-US"/>
              <a:t>Click to </a:t>
            </a:r>
          </a:p>
        </p:txBody>
      </p:sp>
      <p:sp>
        <p:nvSpPr>
          <p:cNvPr id="48" name="Content Placeholder 47">
            <a:extLst>
              <a:ext uri="{FF2B5EF4-FFF2-40B4-BE49-F238E27FC236}">
                <a16:creationId xmlns:a16="http://schemas.microsoft.com/office/drawing/2014/main" id="{18F9B0F0-50F5-43A4-83F1-46F52CFC9AD3}"/>
              </a:ext>
            </a:extLst>
          </p:cNvPr>
          <p:cNvSpPr>
            <a:spLocks noGrp="1"/>
          </p:cNvSpPr>
          <p:nvPr>
            <p:ph sz="quarter" idx="32"/>
          </p:nvPr>
        </p:nvSpPr>
        <p:spPr>
          <a:xfrm>
            <a:off x="8312150" y="3984625"/>
            <a:ext cx="1514475" cy="430887"/>
          </a:xfrm>
        </p:spPr>
        <p:txBody>
          <a:bodyPr/>
          <a:lstStyle/>
          <a:p>
            <a:pPr lvl="0"/>
            <a:r>
              <a:rPr lang="en-US"/>
              <a:t>Click to</a:t>
            </a:r>
          </a:p>
        </p:txBody>
      </p:sp>
      <p:sp>
        <p:nvSpPr>
          <p:cNvPr id="50" name="Content Placeholder 49">
            <a:extLst>
              <a:ext uri="{FF2B5EF4-FFF2-40B4-BE49-F238E27FC236}">
                <a16:creationId xmlns:a16="http://schemas.microsoft.com/office/drawing/2014/main" id="{5E44E006-FDC1-4FFD-8894-410CA4693E87}"/>
              </a:ext>
            </a:extLst>
          </p:cNvPr>
          <p:cNvSpPr>
            <a:spLocks noGrp="1"/>
          </p:cNvSpPr>
          <p:nvPr>
            <p:ph sz="quarter" idx="33"/>
          </p:nvPr>
        </p:nvSpPr>
        <p:spPr>
          <a:xfrm>
            <a:off x="10209213" y="3984625"/>
            <a:ext cx="1419225" cy="430213"/>
          </a:xfrm>
        </p:spPr>
        <p:txBody>
          <a:bodyPr/>
          <a:lstStyle/>
          <a:p>
            <a:pPr lvl="0"/>
            <a:r>
              <a:rPr lang="en-US"/>
              <a:t>Click to</a:t>
            </a:r>
          </a:p>
        </p:txBody>
      </p:sp>
      <p:graphicFrame>
        <p:nvGraphicFramePr>
          <p:cNvPr id="55" name="Table 6">
            <a:extLst>
              <a:ext uri="{FF2B5EF4-FFF2-40B4-BE49-F238E27FC236}">
                <a16:creationId xmlns:a16="http://schemas.microsoft.com/office/drawing/2014/main" id="{2C266EB3-BC82-4FE5-B513-C2574CD5C7E3}"/>
              </a:ext>
              <a:ext uri="{C183D7F6-B498-43B3-948B-1728B52AA6E4}">
                <adec:decorative xmlns:adec="http://schemas.microsoft.com/office/drawing/2017/decorative" val="1"/>
              </a:ext>
            </a:extLst>
          </p:cNvPr>
          <p:cNvGraphicFramePr>
            <a:graphicFrameLocks noGrp="1"/>
          </p:cNvGraphicFramePr>
          <p:nvPr userDrawn="1"/>
        </p:nvGraphicFramePr>
        <p:xfrm>
          <a:off x="710658" y="1842355"/>
          <a:ext cx="1750126" cy="3916752"/>
        </p:xfrm>
        <a:graphic>
          <a:graphicData uri="http://schemas.openxmlformats.org/drawingml/2006/table">
            <a:tbl>
              <a:tblPr>
                <a:effectLst>
                  <a:outerShdw blurRad="355600" algn="ctr" rotWithShape="0">
                    <a:schemeClr val="accent1"/>
                  </a:outerShdw>
                </a:effectLst>
                <a:tableStyleId>{5C22544A-7EE6-4342-B048-85BDC9FD1C3A}</a:tableStyleId>
              </a:tblPr>
              <a:tblGrid>
                <a:gridCol w="1750126">
                  <a:extLst>
                    <a:ext uri="{9D8B030D-6E8A-4147-A177-3AD203B41FA5}">
                      <a16:colId xmlns:a16="http://schemas.microsoft.com/office/drawing/2014/main" val="2178711560"/>
                    </a:ext>
                  </a:extLst>
                </a:gridCol>
              </a:tblGrid>
              <a:tr h="645285">
                <a:tc>
                  <a:txBody>
                    <a:bodyPr/>
                    <a:lstStyle/>
                    <a:p>
                      <a:pPr algn="ctr"/>
                      <a:endParaRPr lang="en-US" sz="1800" b="0" kern="1200" cap="none" spc="-50" baseline="0">
                        <a:ln w="3175">
                          <a:noFill/>
                        </a:ln>
                        <a:gradFill flip="none" rotWithShape="1">
                          <a:gsLst>
                            <a:gs pos="100000">
                              <a:schemeClr val="accent2"/>
                            </a:gs>
                            <a:gs pos="0">
                              <a:schemeClr val="accent1"/>
                            </a:gs>
                          </a:gsLst>
                          <a:lin ang="1800000" scaled="0"/>
                          <a:tileRect/>
                        </a:gradFill>
                        <a:effectLst/>
                        <a:latin typeface="+mj-lt"/>
                        <a:ea typeface="+mn-ea"/>
                        <a:cs typeface="Segoe UI"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617154017"/>
                  </a:ext>
                </a:extLst>
              </a:tr>
              <a:tr h="822960">
                <a:tc>
                  <a:txBody>
                    <a:bodyPr/>
                    <a:lstStyle/>
                    <a:p>
                      <a:endParaRPr lang="en-US"/>
                    </a:p>
                  </a:txBody>
                  <a:tcPr marL="0" marR="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mpd="sng">
                      <a:noFill/>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039121601"/>
                  </a:ext>
                </a:extLst>
              </a:tr>
              <a:tr h="816169">
                <a:tc>
                  <a:txBody>
                    <a:bodyPr/>
                    <a:lstStyle/>
                    <a:p>
                      <a:pPr marL="0" marR="0" lvl="0" indent="0" algn="ctr" defTabSz="932462"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2194103245"/>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1418680493"/>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710533881"/>
                  </a:ext>
                </a:extLst>
              </a:tr>
            </a:tbl>
          </a:graphicData>
        </a:graphic>
      </p:graphicFrame>
      <p:graphicFrame>
        <p:nvGraphicFramePr>
          <p:cNvPr id="56" name="Table 6">
            <a:extLst>
              <a:ext uri="{FF2B5EF4-FFF2-40B4-BE49-F238E27FC236}">
                <a16:creationId xmlns:a16="http://schemas.microsoft.com/office/drawing/2014/main" id="{A8A07FF8-5B4D-4F4A-BCA1-8474BDBD9595}"/>
              </a:ext>
              <a:ext uri="{C183D7F6-B498-43B3-948B-1728B52AA6E4}">
                <adec:decorative xmlns:adec="http://schemas.microsoft.com/office/drawing/2017/decorative" val="1"/>
              </a:ext>
            </a:extLst>
          </p:cNvPr>
          <p:cNvGraphicFramePr>
            <a:graphicFrameLocks noGrp="1"/>
          </p:cNvGraphicFramePr>
          <p:nvPr userDrawn="1"/>
        </p:nvGraphicFramePr>
        <p:xfrm>
          <a:off x="2561042" y="1842355"/>
          <a:ext cx="1750126" cy="3916752"/>
        </p:xfrm>
        <a:graphic>
          <a:graphicData uri="http://schemas.openxmlformats.org/drawingml/2006/table">
            <a:tbl>
              <a:tblPr>
                <a:effectLst>
                  <a:outerShdw blurRad="355600" algn="ctr" rotWithShape="0">
                    <a:schemeClr val="accent1"/>
                  </a:outerShdw>
                </a:effectLst>
                <a:tableStyleId>{5C22544A-7EE6-4342-B048-85BDC9FD1C3A}</a:tableStyleId>
              </a:tblPr>
              <a:tblGrid>
                <a:gridCol w="1750126">
                  <a:extLst>
                    <a:ext uri="{9D8B030D-6E8A-4147-A177-3AD203B41FA5}">
                      <a16:colId xmlns:a16="http://schemas.microsoft.com/office/drawing/2014/main" val="2178711560"/>
                    </a:ext>
                  </a:extLst>
                </a:gridCol>
              </a:tblGrid>
              <a:tr h="645285">
                <a:tc>
                  <a:txBody>
                    <a:bodyPr/>
                    <a:lstStyle/>
                    <a:p>
                      <a:pPr algn="ctr"/>
                      <a:endParaRPr lang="en-US" sz="1800" b="0" kern="1200" cap="none" spc="-50" baseline="0">
                        <a:ln w="3175">
                          <a:noFill/>
                        </a:ln>
                        <a:gradFill flip="none" rotWithShape="1">
                          <a:gsLst>
                            <a:gs pos="100000">
                              <a:schemeClr val="accent2"/>
                            </a:gs>
                            <a:gs pos="0">
                              <a:schemeClr val="accent1"/>
                            </a:gs>
                          </a:gsLst>
                          <a:lin ang="1800000" scaled="0"/>
                          <a:tileRect/>
                        </a:gradFill>
                        <a:effectLst/>
                        <a:latin typeface="+mj-lt"/>
                        <a:ea typeface="+mn-ea"/>
                        <a:cs typeface="Segoe UI"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solidFill>
                      <a:srgbClr val="000000"/>
                    </a:solidFill>
                  </a:tcPr>
                </a:tc>
                <a:extLst>
                  <a:ext uri="{0D108BD9-81ED-4DB2-BD59-A6C34878D82A}">
                    <a16:rowId xmlns:a16="http://schemas.microsoft.com/office/drawing/2014/main" val="1617154017"/>
                  </a:ext>
                </a:extLst>
              </a:tr>
              <a:tr h="822960">
                <a:tc>
                  <a:txBody>
                    <a:bodyPr/>
                    <a:lstStyle/>
                    <a:p>
                      <a:endParaRPr lang="en-US"/>
                    </a:p>
                  </a:txBody>
                  <a:tcPr marL="0" marR="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039121601"/>
                  </a:ext>
                </a:extLst>
              </a:tr>
              <a:tr h="816169">
                <a:tc>
                  <a:txBody>
                    <a:bodyPr/>
                    <a:lstStyle/>
                    <a:p>
                      <a:pPr marL="0" marR="0" lvl="0" indent="0" algn="ctr" defTabSz="932462"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2194103245"/>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418680493"/>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00"/>
                    </a:solidFill>
                  </a:tcPr>
                </a:tc>
                <a:extLst>
                  <a:ext uri="{0D108BD9-81ED-4DB2-BD59-A6C34878D82A}">
                    <a16:rowId xmlns:a16="http://schemas.microsoft.com/office/drawing/2014/main" val="710533881"/>
                  </a:ext>
                </a:extLst>
              </a:tr>
            </a:tbl>
          </a:graphicData>
        </a:graphic>
      </p:graphicFrame>
      <p:graphicFrame>
        <p:nvGraphicFramePr>
          <p:cNvPr id="57" name="Table 6">
            <a:extLst>
              <a:ext uri="{FF2B5EF4-FFF2-40B4-BE49-F238E27FC236}">
                <a16:creationId xmlns:a16="http://schemas.microsoft.com/office/drawing/2014/main" id="{2192F3BE-D24D-4AD0-B990-30030591F88B}"/>
              </a:ext>
              <a:ext uri="{C183D7F6-B498-43B3-948B-1728B52AA6E4}">
                <adec:decorative xmlns:adec="http://schemas.microsoft.com/office/drawing/2017/decorative" val="1"/>
              </a:ext>
            </a:extLst>
          </p:cNvPr>
          <p:cNvGraphicFramePr>
            <a:graphicFrameLocks noGrp="1"/>
          </p:cNvGraphicFramePr>
          <p:nvPr userDrawn="1"/>
        </p:nvGraphicFramePr>
        <p:xfrm>
          <a:off x="4418114" y="1857375"/>
          <a:ext cx="1750126" cy="3901732"/>
        </p:xfrm>
        <a:graphic>
          <a:graphicData uri="http://schemas.openxmlformats.org/drawingml/2006/table">
            <a:tbl>
              <a:tblPr>
                <a:effectLst>
                  <a:outerShdw blurRad="355600" algn="ctr" rotWithShape="0">
                    <a:schemeClr val="accent1"/>
                  </a:outerShdw>
                </a:effectLst>
                <a:tableStyleId>{5C22544A-7EE6-4342-B048-85BDC9FD1C3A}</a:tableStyleId>
              </a:tblPr>
              <a:tblGrid>
                <a:gridCol w="1750126">
                  <a:extLst>
                    <a:ext uri="{9D8B030D-6E8A-4147-A177-3AD203B41FA5}">
                      <a16:colId xmlns:a16="http://schemas.microsoft.com/office/drawing/2014/main" val="2178711560"/>
                    </a:ext>
                  </a:extLst>
                </a:gridCol>
              </a:tblGrid>
              <a:tr h="630265">
                <a:tc>
                  <a:txBody>
                    <a:bodyPr/>
                    <a:lstStyle/>
                    <a:p>
                      <a:pPr algn="ctr"/>
                      <a:endParaRPr lang="en-US" sz="1800" b="0" kern="1200" cap="none" spc="-50" baseline="0">
                        <a:ln w="3175">
                          <a:noFill/>
                        </a:ln>
                        <a:gradFill flip="none" rotWithShape="1">
                          <a:gsLst>
                            <a:gs pos="100000">
                              <a:schemeClr val="accent2"/>
                            </a:gs>
                            <a:gs pos="0">
                              <a:schemeClr val="accent1"/>
                            </a:gs>
                          </a:gsLst>
                          <a:lin ang="1800000" scaled="0"/>
                          <a:tileRect/>
                        </a:gradFill>
                        <a:effectLst/>
                        <a:latin typeface="+mj-lt"/>
                        <a:ea typeface="+mn-ea"/>
                        <a:cs typeface="Segoe UI"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solidFill>
                      <a:srgbClr val="000000"/>
                    </a:solidFill>
                  </a:tcPr>
                </a:tc>
                <a:extLst>
                  <a:ext uri="{0D108BD9-81ED-4DB2-BD59-A6C34878D82A}">
                    <a16:rowId xmlns:a16="http://schemas.microsoft.com/office/drawing/2014/main" val="1617154017"/>
                  </a:ext>
                </a:extLst>
              </a:tr>
              <a:tr h="822960">
                <a:tc>
                  <a:txBody>
                    <a:bodyPr/>
                    <a:lstStyle/>
                    <a:p>
                      <a:endParaRPr lang="en-US"/>
                    </a:p>
                  </a:txBody>
                  <a:tcPr marL="0" marR="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039121601"/>
                  </a:ext>
                </a:extLst>
              </a:tr>
              <a:tr h="816169">
                <a:tc>
                  <a:txBody>
                    <a:bodyPr/>
                    <a:lstStyle/>
                    <a:p>
                      <a:pPr marL="0" marR="0" lvl="0" indent="0" algn="ctr" defTabSz="932462"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2194103245"/>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418680493"/>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00"/>
                    </a:solidFill>
                  </a:tcPr>
                </a:tc>
                <a:extLst>
                  <a:ext uri="{0D108BD9-81ED-4DB2-BD59-A6C34878D82A}">
                    <a16:rowId xmlns:a16="http://schemas.microsoft.com/office/drawing/2014/main" val="710533881"/>
                  </a:ext>
                </a:extLst>
              </a:tr>
            </a:tbl>
          </a:graphicData>
        </a:graphic>
      </p:graphicFrame>
      <p:graphicFrame>
        <p:nvGraphicFramePr>
          <p:cNvPr id="58" name="Table 6">
            <a:extLst>
              <a:ext uri="{FF2B5EF4-FFF2-40B4-BE49-F238E27FC236}">
                <a16:creationId xmlns:a16="http://schemas.microsoft.com/office/drawing/2014/main" id="{F060FF64-89B3-4304-B966-E068BE020679}"/>
              </a:ext>
              <a:ext uri="{C183D7F6-B498-43B3-948B-1728B52AA6E4}">
                <adec:decorative xmlns:adec="http://schemas.microsoft.com/office/drawing/2017/decorative" val="1"/>
              </a:ext>
            </a:extLst>
          </p:cNvPr>
          <p:cNvGraphicFramePr>
            <a:graphicFrameLocks noGrp="1"/>
          </p:cNvGraphicFramePr>
          <p:nvPr userDrawn="1"/>
        </p:nvGraphicFramePr>
        <p:xfrm>
          <a:off x="6271842" y="1842355"/>
          <a:ext cx="1750126" cy="3916752"/>
        </p:xfrm>
        <a:graphic>
          <a:graphicData uri="http://schemas.openxmlformats.org/drawingml/2006/table">
            <a:tbl>
              <a:tblPr>
                <a:effectLst>
                  <a:outerShdw blurRad="355600" algn="ctr" rotWithShape="0">
                    <a:schemeClr val="accent1"/>
                  </a:outerShdw>
                </a:effectLst>
                <a:tableStyleId>{5C22544A-7EE6-4342-B048-85BDC9FD1C3A}</a:tableStyleId>
              </a:tblPr>
              <a:tblGrid>
                <a:gridCol w="1750126">
                  <a:extLst>
                    <a:ext uri="{9D8B030D-6E8A-4147-A177-3AD203B41FA5}">
                      <a16:colId xmlns:a16="http://schemas.microsoft.com/office/drawing/2014/main" val="2178711560"/>
                    </a:ext>
                  </a:extLst>
                </a:gridCol>
              </a:tblGrid>
              <a:tr h="645285">
                <a:tc>
                  <a:txBody>
                    <a:bodyPr/>
                    <a:lstStyle/>
                    <a:p>
                      <a:pPr algn="ctr"/>
                      <a:endParaRPr lang="en-US" sz="1800" b="0" kern="1200" cap="none" spc="-50" baseline="0">
                        <a:ln w="3175">
                          <a:noFill/>
                        </a:ln>
                        <a:gradFill flip="none" rotWithShape="1">
                          <a:gsLst>
                            <a:gs pos="100000">
                              <a:schemeClr val="accent2"/>
                            </a:gs>
                            <a:gs pos="0">
                              <a:schemeClr val="accent1"/>
                            </a:gs>
                          </a:gsLst>
                          <a:lin ang="1800000" scaled="0"/>
                          <a:tileRect/>
                        </a:gradFill>
                        <a:effectLst/>
                        <a:latin typeface="+mj-lt"/>
                        <a:ea typeface="+mn-ea"/>
                        <a:cs typeface="Segoe UI"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solidFill>
                      <a:srgbClr val="000000"/>
                    </a:solidFill>
                  </a:tcPr>
                </a:tc>
                <a:extLst>
                  <a:ext uri="{0D108BD9-81ED-4DB2-BD59-A6C34878D82A}">
                    <a16:rowId xmlns:a16="http://schemas.microsoft.com/office/drawing/2014/main" val="1617154017"/>
                  </a:ext>
                </a:extLst>
              </a:tr>
              <a:tr h="822960">
                <a:tc>
                  <a:txBody>
                    <a:bodyPr/>
                    <a:lstStyle/>
                    <a:p>
                      <a:endParaRPr lang="en-US"/>
                    </a:p>
                  </a:txBody>
                  <a:tcPr marL="0" marR="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039121601"/>
                  </a:ext>
                </a:extLst>
              </a:tr>
              <a:tr h="816169">
                <a:tc>
                  <a:txBody>
                    <a:bodyPr/>
                    <a:lstStyle/>
                    <a:p>
                      <a:pPr marL="0" marR="0" lvl="0" indent="0" algn="ctr" defTabSz="932462"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2194103245"/>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418680493"/>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00"/>
                    </a:solidFill>
                  </a:tcPr>
                </a:tc>
                <a:extLst>
                  <a:ext uri="{0D108BD9-81ED-4DB2-BD59-A6C34878D82A}">
                    <a16:rowId xmlns:a16="http://schemas.microsoft.com/office/drawing/2014/main" val="710533881"/>
                  </a:ext>
                </a:extLst>
              </a:tr>
            </a:tbl>
          </a:graphicData>
        </a:graphic>
      </p:graphicFrame>
      <p:graphicFrame>
        <p:nvGraphicFramePr>
          <p:cNvPr id="59" name="Table 6">
            <a:extLst>
              <a:ext uri="{FF2B5EF4-FFF2-40B4-BE49-F238E27FC236}">
                <a16:creationId xmlns:a16="http://schemas.microsoft.com/office/drawing/2014/main" id="{875C4E0C-8F8E-491C-B95E-627141C672EB}"/>
              </a:ext>
              <a:ext uri="{C183D7F6-B498-43B3-948B-1728B52AA6E4}">
                <adec:decorative xmlns:adec="http://schemas.microsoft.com/office/drawing/2017/decorative" val="1"/>
              </a:ext>
            </a:extLst>
          </p:cNvPr>
          <p:cNvGraphicFramePr>
            <a:graphicFrameLocks noGrp="1"/>
          </p:cNvGraphicFramePr>
          <p:nvPr userDrawn="1"/>
        </p:nvGraphicFramePr>
        <p:xfrm>
          <a:off x="8125570" y="1842355"/>
          <a:ext cx="1750126" cy="3916752"/>
        </p:xfrm>
        <a:graphic>
          <a:graphicData uri="http://schemas.openxmlformats.org/drawingml/2006/table">
            <a:tbl>
              <a:tblPr>
                <a:effectLst>
                  <a:outerShdw blurRad="355600" algn="ctr" rotWithShape="0">
                    <a:schemeClr val="accent1"/>
                  </a:outerShdw>
                </a:effectLst>
                <a:tableStyleId>{5C22544A-7EE6-4342-B048-85BDC9FD1C3A}</a:tableStyleId>
              </a:tblPr>
              <a:tblGrid>
                <a:gridCol w="1750126">
                  <a:extLst>
                    <a:ext uri="{9D8B030D-6E8A-4147-A177-3AD203B41FA5}">
                      <a16:colId xmlns:a16="http://schemas.microsoft.com/office/drawing/2014/main" val="2178711560"/>
                    </a:ext>
                  </a:extLst>
                </a:gridCol>
              </a:tblGrid>
              <a:tr h="645285">
                <a:tc>
                  <a:txBody>
                    <a:bodyPr/>
                    <a:lstStyle/>
                    <a:p>
                      <a:pPr algn="ctr"/>
                      <a:endParaRPr lang="en-US" sz="1800" b="0" kern="1200" cap="none" spc="-50" baseline="0">
                        <a:ln w="3175">
                          <a:noFill/>
                        </a:ln>
                        <a:gradFill flip="none" rotWithShape="1">
                          <a:gsLst>
                            <a:gs pos="100000">
                              <a:schemeClr val="accent2"/>
                            </a:gs>
                            <a:gs pos="0">
                              <a:schemeClr val="accent1"/>
                            </a:gs>
                          </a:gsLst>
                          <a:lin ang="1800000" scaled="0"/>
                          <a:tileRect/>
                        </a:gradFill>
                        <a:effectLst/>
                        <a:latin typeface="+mj-lt"/>
                        <a:ea typeface="+mn-ea"/>
                        <a:cs typeface="Segoe UI"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solidFill>
                      <a:srgbClr val="000000"/>
                    </a:solidFill>
                  </a:tcPr>
                </a:tc>
                <a:extLst>
                  <a:ext uri="{0D108BD9-81ED-4DB2-BD59-A6C34878D82A}">
                    <a16:rowId xmlns:a16="http://schemas.microsoft.com/office/drawing/2014/main" val="1617154017"/>
                  </a:ext>
                </a:extLst>
              </a:tr>
              <a:tr h="822960">
                <a:tc>
                  <a:txBody>
                    <a:bodyPr/>
                    <a:lstStyle/>
                    <a:p>
                      <a:endParaRPr lang="en-US"/>
                    </a:p>
                  </a:txBody>
                  <a:tcPr marL="0" marR="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039121601"/>
                  </a:ext>
                </a:extLst>
              </a:tr>
              <a:tr h="816169">
                <a:tc>
                  <a:txBody>
                    <a:bodyPr/>
                    <a:lstStyle/>
                    <a:p>
                      <a:pPr marL="0" marR="0" lvl="0" indent="0" algn="ctr" defTabSz="932462"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2194103245"/>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418680493"/>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00"/>
                    </a:solidFill>
                  </a:tcPr>
                </a:tc>
                <a:extLst>
                  <a:ext uri="{0D108BD9-81ED-4DB2-BD59-A6C34878D82A}">
                    <a16:rowId xmlns:a16="http://schemas.microsoft.com/office/drawing/2014/main" val="710533881"/>
                  </a:ext>
                </a:extLst>
              </a:tr>
            </a:tbl>
          </a:graphicData>
        </a:graphic>
      </p:graphicFrame>
      <p:graphicFrame>
        <p:nvGraphicFramePr>
          <p:cNvPr id="60" name="Table 6">
            <a:extLst>
              <a:ext uri="{FF2B5EF4-FFF2-40B4-BE49-F238E27FC236}">
                <a16:creationId xmlns:a16="http://schemas.microsoft.com/office/drawing/2014/main" id="{E0F3B236-A6C2-4D1E-8A35-10F46F48C7D0}"/>
              </a:ext>
              <a:ext uri="{C183D7F6-B498-43B3-948B-1728B52AA6E4}">
                <adec:decorative xmlns:adec="http://schemas.microsoft.com/office/drawing/2017/decorative" val="1"/>
              </a:ext>
            </a:extLst>
          </p:cNvPr>
          <p:cNvGraphicFramePr>
            <a:graphicFrameLocks noGrp="1"/>
          </p:cNvGraphicFramePr>
          <p:nvPr userDrawn="1"/>
        </p:nvGraphicFramePr>
        <p:xfrm>
          <a:off x="9979300" y="1842355"/>
          <a:ext cx="1750126" cy="3916752"/>
        </p:xfrm>
        <a:graphic>
          <a:graphicData uri="http://schemas.openxmlformats.org/drawingml/2006/table">
            <a:tbl>
              <a:tblPr>
                <a:effectLst>
                  <a:outerShdw blurRad="355600" algn="ctr" rotWithShape="0">
                    <a:schemeClr val="accent1"/>
                  </a:outerShdw>
                </a:effectLst>
                <a:tableStyleId>{5C22544A-7EE6-4342-B048-85BDC9FD1C3A}</a:tableStyleId>
              </a:tblPr>
              <a:tblGrid>
                <a:gridCol w="1750126">
                  <a:extLst>
                    <a:ext uri="{9D8B030D-6E8A-4147-A177-3AD203B41FA5}">
                      <a16:colId xmlns:a16="http://schemas.microsoft.com/office/drawing/2014/main" val="2178711560"/>
                    </a:ext>
                  </a:extLst>
                </a:gridCol>
              </a:tblGrid>
              <a:tr h="645285">
                <a:tc>
                  <a:txBody>
                    <a:bodyPr/>
                    <a:lstStyle/>
                    <a:p>
                      <a:pPr algn="ctr"/>
                      <a:endParaRPr lang="en-US" sz="1800" b="0" kern="1200" cap="none" spc="-50" baseline="0">
                        <a:ln w="3175">
                          <a:noFill/>
                        </a:ln>
                        <a:gradFill flip="none" rotWithShape="1">
                          <a:gsLst>
                            <a:gs pos="100000">
                              <a:schemeClr val="accent2"/>
                            </a:gs>
                            <a:gs pos="0">
                              <a:schemeClr val="accent1"/>
                            </a:gs>
                          </a:gsLst>
                          <a:lin ang="1800000" scaled="0"/>
                          <a:tileRect/>
                        </a:gradFill>
                        <a:effectLst/>
                        <a:latin typeface="+mj-lt"/>
                        <a:ea typeface="+mn-ea"/>
                        <a:cs typeface="Segoe UI"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175" cap="flat" cmpd="sng" algn="ctr">
                      <a:noFill/>
                      <a:prstDash val="solid"/>
                      <a:round/>
                      <a:headEnd type="none" w="med" len="med"/>
                      <a:tailEnd type="none" w="med" len="med"/>
                    </a:lnB>
                    <a:solidFill>
                      <a:srgbClr val="000000"/>
                    </a:solidFill>
                  </a:tcPr>
                </a:tc>
                <a:extLst>
                  <a:ext uri="{0D108BD9-81ED-4DB2-BD59-A6C34878D82A}">
                    <a16:rowId xmlns:a16="http://schemas.microsoft.com/office/drawing/2014/main" val="1617154017"/>
                  </a:ext>
                </a:extLst>
              </a:tr>
              <a:tr h="822960">
                <a:tc>
                  <a:txBody>
                    <a:bodyPr/>
                    <a:lstStyle/>
                    <a:p>
                      <a:endParaRPr lang="en-US"/>
                    </a:p>
                  </a:txBody>
                  <a:tcPr marL="0" marR="0" marT="0" marB="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039121601"/>
                  </a:ext>
                </a:extLst>
              </a:tr>
              <a:tr h="816169">
                <a:tc>
                  <a:txBody>
                    <a:bodyPr/>
                    <a:lstStyle/>
                    <a:p>
                      <a:pPr marL="0" marR="0" lvl="0" indent="0" algn="ctr" defTabSz="932462" rtl="0" eaLnBrk="1" fontAlgn="auto" latinLnBrk="0" hangingPunct="1">
                        <a:lnSpc>
                          <a:spcPct val="100000"/>
                        </a:lnSpc>
                        <a:spcBef>
                          <a:spcPts val="0"/>
                        </a:spcBef>
                        <a:spcAft>
                          <a:spcPts val="120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2194103245"/>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solidFill>
                      <a:srgbClr val="000000"/>
                    </a:solidFill>
                  </a:tcPr>
                </a:tc>
                <a:extLst>
                  <a:ext uri="{0D108BD9-81ED-4DB2-BD59-A6C34878D82A}">
                    <a16:rowId xmlns:a16="http://schemas.microsoft.com/office/drawing/2014/main" val="1418680493"/>
                  </a:ext>
                </a:extLst>
              </a:tr>
              <a:tr h="816169">
                <a:tc>
                  <a:txBody>
                    <a:bodyPr/>
                    <a:lstStyle/>
                    <a:p>
                      <a:pPr marL="0" marR="0" lvl="0" indent="0" algn="ctr" defTabSz="93246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175" cap="flat" cmpd="sng" algn="ctr">
                      <a:solidFill>
                        <a:schemeClr val="accent2"/>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0000"/>
                    </a:solidFill>
                  </a:tcPr>
                </a:tc>
                <a:extLst>
                  <a:ext uri="{0D108BD9-81ED-4DB2-BD59-A6C34878D82A}">
                    <a16:rowId xmlns:a16="http://schemas.microsoft.com/office/drawing/2014/main" val="710533881"/>
                  </a:ext>
                </a:extLst>
              </a:tr>
            </a:tbl>
          </a:graphicData>
        </a:graphic>
      </p:graphicFrame>
    </p:spTree>
    <p:extLst>
      <p:ext uri="{BB962C8B-B14F-4D97-AF65-F5344CB8AC3E}">
        <p14:creationId xmlns:p14="http://schemas.microsoft.com/office/powerpoint/2010/main" val="7060791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66609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extLst>
    <p:ext uri="{DCECCB84-F9BA-43D5-87BE-67443E8EF086}">
      <p15:sldGuideLst xmlns:p15="http://schemas.microsoft.com/office/powerpoint/2012/main">
        <p15:guide id="3" pos="613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Box 4">
            <a:extLst>
              <a:ext uri="{FF2B5EF4-FFF2-40B4-BE49-F238E27FC236}">
                <a16:creationId xmlns:a16="http://schemas.microsoft.com/office/drawing/2014/main" id="{2C38C4AF-4E7B-35B2-61F9-48D586B888B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3170516"/>
      </p:ext>
    </p:extLst>
  </p:cSld>
  <p:clrMapOvr>
    <a:masterClrMapping/>
  </p:clrMapOvr>
  <p:transition>
    <p:fade/>
  </p:transition>
  <p:hf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3265598"/>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8471137"/>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992101"/>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204917"/>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l">
              <a:defRPr sz="3200">
                <a:gradFill>
                  <a:gsLst>
                    <a:gs pos="1250">
                      <a:schemeClr val="tx1"/>
                    </a:gs>
                    <a:gs pos="100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9E991D1E-EC9D-4FEC-B3BC-3B5D8E709C09}"/>
              </a:ext>
            </a:extLst>
          </p:cNvPr>
          <p:cNvSpPr>
            <a:spLocks noGrp="1"/>
          </p:cNvSpPr>
          <p:nvPr>
            <p:ph type="body" sz="quarter" idx="10"/>
          </p:nvPr>
        </p:nvSpPr>
        <p:spPr>
          <a:xfrm>
            <a:off x="587374" y="1116013"/>
            <a:ext cx="11018519" cy="1680460"/>
          </a:xfrm>
        </p:spPr>
        <p:txBody>
          <a:bodyPr/>
          <a:lstStyle>
            <a:lvl1pPr>
              <a:defRPr>
                <a:solidFill>
                  <a:schemeClr val="accent2"/>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4597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6621229"/>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060818"/>
      </p:ext>
    </p:extLst>
  </p:cSld>
  <p:clrMapOvr>
    <a:masterClrMapping/>
  </p:clrMapOvr>
  <p:transition>
    <p:fade/>
  </p:transition>
  <p:hf hdr="0" ftr="0" dt="0"/>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9263293"/>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112122"/>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14413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Onl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293688" y="295275"/>
            <a:ext cx="11313095" cy="430887"/>
          </a:xfrm>
        </p:spPr>
        <p:txBody>
          <a:bodyPr/>
          <a:lstStyle>
            <a:lvl1pPr>
              <a:defRPr sz="2800"/>
            </a:lvl1pPr>
          </a:lstStyle>
          <a:p>
            <a:r>
              <a:rPr lang="en-US"/>
              <a:t>Click to edit Master title style</a:t>
            </a:r>
          </a:p>
        </p:txBody>
      </p:sp>
    </p:spTree>
    <p:extLst>
      <p:ext uri="{BB962C8B-B14F-4D97-AF65-F5344CB8AC3E}">
        <p14:creationId xmlns:p14="http://schemas.microsoft.com/office/powerpoint/2010/main" val="2749306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037257696"/>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84101649"/>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75071500"/>
      </p:ext>
    </p:extLst>
  </p:cSld>
  <p:clrMapOvr>
    <a:masterClrMapping/>
  </p:clrMapOvr>
  <p:transition>
    <p:fade/>
  </p:transition>
  <p:hf hdr="0" ftr="0" dt="0"/>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03681538"/>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422C2B03-43CA-4BF4-BC32-6E07148FA02C}"/>
              </a:ext>
            </a:extLst>
          </p:cNvPr>
          <p:cNvSpPr>
            <a:spLocks noGrp="1"/>
          </p:cNvSpPr>
          <p:nvPr>
            <p:ph type="body" sz="quarter" idx="12"/>
          </p:nvPr>
        </p:nvSpPr>
        <p:spPr>
          <a:xfrm>
            <a:off x="584200"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1">
            <a:extLst>
              <a:ext uri="{FF2B5EF4-FFF2-40B4-BE49-F238E27FC236}">
                <a16:creationId xmlns:a16="http://schemas.microsoft.com/office/drawing/2014/main" id="{E709800F-452D-44A9-8F7F-451378BB6A6E}"/>
              </a:ext>
            </a:extLst>
          </p:cNvPr>
          <p:cNvSpPr>
            <a:spLocks noGrp="1"/>
          </p:cNvSpPr>
          <p:nvPr>
            <p:ph type="body" sz="quarter" idx="13"/>
          </p:nvPr>
        </p:nvSpPr>
        <p:spPr>
          <a:xfrm>
            <a:off x="4451381"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a:extLst>
              <a:ext uri="{FF2B5EF4-FFF2-40B4-BE49-F238E27FC236}">
                <a16:creationId xmlns:a16="http://schemas.microsoft.com/office/drawing/2014/main" id="{D042B71B-5A92-420B-875F-26A43F5DC128}"/>
              </a:ext>
            </a:extLst>
          </p:cNvPr>
          <p:cNvSpPr>
            <a:spLocks noGrp="1"/>
          </p:cNvSpPr>
          <p:nvPr>
            <p:ph type="body" sz="quarter" idx="14"/>
          </p:nvPr>
        </p:nvSpPr>
        <p:spPr>
          <a:xfrm>
            <a:off x="8318562" y="2474892"/>
            <a:ext cx="3397188" cy="1631216"/>
          </a:xfrm>
        </p:spPr>
        <p:txBody>
          <a:bodyPr/>
          <a:lstStyle>
            <a:lvl1pPr>
              <a:defRPr sz="2000">
                <a:solidFill>
                  <a:schemeClr val="accent2"/>
                </a:solidFill>
              </a:defRPr>
            </a:lvl1pPr>
            <a:lvl2pPr>
              <a:spcBef>
                <a:spcPts val="600"/>
              </a:spcBef>
              <a:spcAft>
                <a:spcPts val="600"/>
              </a:spcAft>
              <a:defRPr sz="1600"/>
            </a:lvl2pPr>
            <a:lvl3pPr>
              <a:spcBef>
                <a:spcPts val="600"/>
              </a:spcBef>
              <a:spcAft>
                <a:spcPts val="600"/>
              </a:spcAft>
              <a:defRPr sz="1400"/>
            </a:lvl3pPr>
            <a:lvl4pPr>
              <a:spcAft>
                <a:spcPts val="600"/>
              </a:spcAft>
              <a:defRPr/>
            </a:lvl4pPr>
            <a:lvl5pPr marL="285750" indent="-166688">
              <a:spcAft>
                <a:spcPts val="600"/>
              </a:spcAft>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836BB9-5CD8-4C82-B170-72C69426F0D3}"/>
              </a:ext>
            </a:extLst>
          </p:cNvPr>
          <p:cNvSpPr>
            <a:spLocks noGrp="1"/>
          </p:cNvSpPr>
          <p:nvPr>
            <p:ph type="title"/>
          </p:nvPr>
        </p:nvSpPr>
        <p:spPr>
          <a:xfrm>
            <a:off x="588263" y="457200"/>
            <a:ext cx="11018520" cy="430887"/>
          </a:xfrm>
        </p:spPr>
        <p:txBody>
          <a:bodyPr/>
          <a:lstStyle>
            <a:lvl1pPr algn="ctr">
              <a:defRPr sz="2800">
                <a:gradFill>
                  <a:gsLst>
                    <a:gs pos="1250">
                      <a:schemeClr val="tx1"/>
                    </a:gs>
                    <a:gs pos="100000">
                      <a:schemeClr val="tx1"/>
                    </a:gs>
                  </a:gsLst>
                  <a:lin ang="5400000" scaled="0"/>
                </a:gradFill>
              </a:defRPr>
            </a:lvl1pPr>
          </a:lstStyle>
          <a:p>
            <a:r>
              <a:rPr lang="en-US"/>
              <a:t>Click to edit Master title style</a:t>
            </a:r>
          </a:p>
        </p:txBody>
      </p:sp>
      <p:sp>
        <p:nvSpPr>
          <p:cNvPr id="9" name="Text Placeholder 6">
            <a:extLst>
              <a:ext uri="{FF2B5EF4-FFF2-40B4-BE49-F238E27FC236}">
                <a16:creationId xmlns:a16="http://schemas.microsoft.com/office/drawing/2014/main" id="{A3CE8927-E3C1-420C-AB86-B08B02BA791B}"/>
              </a:ext>
            </a:extLst>
          </p:cNvPr>
          <p:cNvSpPr>
            <a:spLocks noGrp="1"/>
          </p:cNvSpPr>
          <p:nvPr>
            <p:ph type="body" sz="quarter" idx="11"/>
          </p:nvPr>
        </p:nvSpPr>
        <p:spPr>
          <a:xfrm>
            <a:off x="581595" y="1399095"/>
            <a:ext cx="11025188" cy="369332"/>
          </a:xfrm>
        </p:spPr>
        <p:txBody>
          <a:bodyPr/>
          <a:lstStyle>
            <a:lvl1pPr marL="0" indent="0" algn="ctr">
              <a:buNone/>
              <a:defRPr sz="2400">
                <a:solidFill>
                  <a:schemeClr val="accent2"/>
                </a:solidFill>
                <a:latin typeface="+mn-lt"/>
              </a:defRPr>
            </a:lvl1pPr>
          </a:lstStyle>
          <a:p>
            <a:pPr lvl="0"/>
            <a:r>
              <a:rPr lang="en-US"/>
              <a:t>Edit Master text styles</a:t>
            </a:r>
          </a:p>
        </p:txBody>
      </p:sp>
    </p:spTree>
    <p:extLst>
      <p:ext uri="{BB962C8B-B14F-4D97-AF65-F5344CB8AC3E}">
        <p14:creationId xmlns:p14="http://schemas.microsoft.com/office/powerpoint/2010/main" val="6753430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7453101"/>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615944"/>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327506"/>
      </p:ext>
    </p:extLst>
  </p:cSld>
  <p:clrMapOvr>
    <a:masterClrMapping/>
  </p:clrMapOvr>
  <p:transition>
    <p:fade/>
  </p:transition>
  <p:hf hdr="0" ftr="0" dt="0"/>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3965474"/>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674317"/>
      </p:ext>
    </p:extLst>
  </p:cSld>
  <p:clrMapOvr>
    <a:masterClrMapping/>
  </p:clrMapOvr>
  <p:transition>
    <p:fade/>
  </p:transition>
  <p:hf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365830"/>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231618"/>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6963"/>
      </p:ext>
    </p:extLst>
  </p:cSld>
  <p:clrMapOvr>
    <a:masterClrMapping/>
  </p:clrMapOvr>
  <p:transition>
    <p:fade/>
  </p:transition>
  <p:hf hdr="0" ftr="0" dt="0"/>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918958"/>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1917822"/>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lgn="ctr">
              <a:defRPr sz="3200">
                <a:gradFill>
                  <a:gsLst>
                    <a:gs pos="1250">
                      <a:schemeClr val="tx1"/>
                    </a:gs>
                    <a:gs pos="100000">
                      <a:schemeClr val="tx1"/>
                    </a:gs>
                  </a:gsLst>
                  <a:lin ang="5400000" scaled="0"/>
                </a:gradFill>
              </a:defRPr>
            </a:lvl1pPr>
          </a:lstStyle>
          <a:p>
            <a:r>
              <a:rPr lang="en-US"/>
              <a:t>Click to edit Master title style</a:t>
            </a:r>
          </a:p>
        </p:txBody>
      </p:sp>
      <p:sp>
        <p:nvSpPr>
          <p:cNvPr id="3" name="Text Placeholder 6">
            <a:extLst>
              <a:ext uri="{FF2B5EF4-FFF2-40B4-BE49-F238E27FC236}">
                <a16:creationId xmlns:a16="http://schemas.microsoft.com/office/drawing/2014/main" id="{E6DB9915-D43B-476C-B8A1-449F7E279229}"/>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6703031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479512"/>
      </p:ext>
    </p:extLst>
  </p:cSld>
  <p:clrMapOvr>
    <a:masterClrMapping/>
  </p:clrMapOvr>
  <p:transition>
    <p:fade/>
  </p:transition>
  <p:hf hdr="0" ftr="0" dt="0"/>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949"/>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8274"/>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294989"/>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660247"/>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4282743113"/>
      </p:ext>
    </p:extLst>
  </p:cSld>
  <p:clrMapOvr>
    <a:masterClrMapping/>
  </p:clrMapOvr>
  <p:transition>
    <p:fade/>
  </p:transition>
  <p:hf hdr="0" ftr="0" dt="0"/>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55397216"/>
      </p:ext>
    </p:extLst>
  </p:cSld>
  <p:clrMapOvr>
    <a:masterClrMapping/>
  </p:clrMapOvr>
  <p:transition>
    <p:fade/>
  </p:transition>
  <p:hf hdr="0" ftr="0" dt="0"/>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375816494"/>
      </p:ext>
    </p:extLst>
  </p:cSld>
  <p:clrMapOvr>
    <a:masterClrMapping/>
  </p:clrMapOvr>
  <p:transition>
    <p:fade/>
  </p:transition>
  <p:hf hdr="0" ftr="0" dt="0"/>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Box 6">
            <a:extLst>
              <a:ext uri="{FF2B5EF4-FFF2-40B4-BE49-F238E27FC236}">
                <a16:creationId xmlns:a16="http://schemas.microsoft.com/office/drawing/2014/main" id="{9C32B07A-AE14-D72C-3241-610CD722DB5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725836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4A92A8A0-6DAE-1712-76A8-1D475D769F2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01177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583406" y="2496065"/>
            <a:ext cx="5512594" cy="1538883"/>
          </a:xfrm>
        </p:spPr>
        <p:txBody>
          <a:bodyPr/>
          <a:lstStyle>
            <a:lvl1pPr>
              <a:defRPr sz="2000">
                <a:solidFill>
                  <a:schemeClr val="accent2"/>
                </a:solidFill>
              </a:defRPr>
            </a:lvl1pPr>
            <a:lvl2pPr>
              <a:spcBef>
                <a:spcPts val="600"/>
              </a:spcBef>
              <a:defRPr sz="1400"/>
            </a:lvl2pPr>
            <a:lvl3pPr>
              <a:spcBef>
                <a:spcPts val="600"/>
              </a:spcBef>
              <a:defRPr sz="1200"/>
            </a:lvl3pPr>
            <a:lvl4pPr>
              <a:defRPr sz="1100"/>
            </a:lvl4pPr>
            <a:lvl5pPr marL="285750" indent="-166688">
              <a:buClr>
                <a:schemeClr val="accent2"/>
              </a:buClr>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C43E074-CEFD-4548-8A6D-7AC3ECA84EC6}"/>
              </a:ext>
            </a:extLst>
          </p:cNvPr>
          <p:cNvSpPr>
            <a:spLocks noGrp="1"/>
          </p:cNvSpPr>
          <p:nvPr>
            <p:ph type="title"/>
          </p:nvPr>
        </p:nvSpPr>
        <p:spPr/>
        <p:txBody>
          <a:bodyPr/>
          <a:lstStyle>
            <a:lvl1pPr algn="ctr">
              <a:defRPr/>
            </a:lvl1pPr>
          </a:lstStyle>
          <a:p>
            <a:r>
              <a:rPr lang="en-US"/>
              <a:t>Click to edit Master title style</a:t>
            </a:r>
          </a:p>
        </p:txBody>
      </p:sp>
      <p:sp>
        <p:nvSpPr>
          <p:cNvPr id="9" name="Text Placeholder 6">
            <a:extLst>
              <a:ext uri="{FF2B5EF4-FFF2-40B4-BE49-F238E27FC236}">
                <a16:creationId xmlns:a16="http://schemas.microsoft.com/office/drawing/2014/main" id="{FCEBB4CD-DCE2-479D-8069-308FA7F51E74}"/>
              </a:ext>
            </a:extLst>
          </p:cNvPr>
          <p:cNvSpPr>
            <a:spLocks noGrp="1"/>
          </p:cNvSpPr>
          <p:nvPr>
            <p:ph type="body" sz="quarter" idx="11"/>
          </p:nvPr>
        </p:nvSpPr>
        <p:spPr>
          <a:xfrm>
            <a:off x="583406" y="1011198"/>
            <a:ext cx="11025188" cy="369332"/>
          </a:xfrm>
        </p:spPr>
        <p:txBody>
          <a:bodyPr/>
          <a:lstStyle>
            <a:lvl1pPr marL="0" indent="0" algn="ctr">
              <a:buNone/>
              <a:defRPr lang="en-US" sz="2400" kern="1200" spc="0" baseline="0" dirty="0">
                <a:solidFill>
                  <a:schemeClr val="accent1">
                    <a:lumMod val="60000"/>
                    <a:lumOff val="40000"/>
                  </a:schemeClr>
                </a:solidFill>
                <a:latin typeface="+mn-lt"/>
                <a:ea typeface="+mn-ea"/>
                <a:cs typeface="Segoe UI" panose="020B0502040204020203" pitchFamily="34" charset="0"/>
              </a:defRPr>
            </a:lvl1pPr>
          </a:lstStyle>
          <a:p>
            <a:pPr lvl="0"/>
            <a:r>
              <a:rPr lang="en-US"/>
              <a:t>Edit Master text styles</a:t>
            </a:r>
          </a:p>
        </p:txBody>
      </p:sp>
    </p:spTree>
    <p:extLst>
      <p:ext uri="{BB962C8B-B14F-4D97-AF65-F5344CB8AC3E}">
        <p14:creationId xmlns:p14="http://schemas.microsoft.com/office/powerpoint/2010/main" val="24783568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EEDF12DF-7C8F-8AF3-3AC4-8CB47F29A0E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7560342"/>
      </p:ext>
    </p:extLst>
  </p:cSld>
  <p:clrMapOvr>
    <a:masterClrMapping/>
  </p:clrMapOvr>
  <p:transition>
    <p:fade/>
  </p:transition>
  <p:hf hdr="0" ftr="0" dt="0"/>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045418"/>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520521"/>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1994044"/>
      </p:ext>
    </p:extLst>
  </p:cSld>
  <p:clrMapOvr>
    <a:masterClrMapping/>
  </p:clrMapOvr>
  <p:transition>
    <p:fade/>
  </p:transition>
  <p:hf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024662"/>
      </p:ext>
    </p:extLst>
  </p:cSld>
  <p:clrMapOvr>
    <a:masterClrMapping/>
  </p:clrMapOvr>
  <p:transition>
    <p:fade/>
  </p:transition>
  <p:hf hdr="0" ftr="0" dt="0"/>
  <p:extLst>
    <p:ext uri="{DCECCB84-F9BA-43D5-87BE-67443E8EF086}">
      <p15:sldGuideLst xmlns:p15="http://schemas.microsoft.com/office/powerpoint/2012/main">
        <p15:guide id="1" orient="horz" pos="23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3788649"/>
      </p:ext>
    </p:extLst>
  </p:cSld>
  <p:clrMapOvr>
    <a:masterClrMapping/>
  </p:clrMapOvr>
  <p:transition>
    <p:fade/>
  </p:transition>
  <p:hf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42217052"/>
      </p:ext>
    </p:extLst>
  </p:cSld>
  <p:clrMapOvr>
    <a:masterClrMapping/>
  </p:clrMapOvr>
  <p:transition>
    <p:fade/>
  </p:transition>
  <p:hf hdr="0" ftr="0" dt="0"/>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5099825"/>
      </p:ext>
    </p:extLst>
  </p:cSld>
  <p:clrMapOvr>
    <a:masterClrMapping/>
  </p:clrMapOvr>
  <p:transition>
    <p:fade/>
  </p:transition>
  <p:hf hdr="0" ftr="0" dt="0"/>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4661D488-7BFF-F006-49D7-806E5563F516}"/>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0915729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6" name="TextBox 5">
            <a:extLst>
              <a:ext uri="{FF2B5EF4-FFF2-40B4-BE49-F238E27FC236}">
                <a16:creationId xmlns:a16="http://schemas.microsoft.com/office/drawing/2014/main" id="{487A5CDC-2C4A-A2CE-E869-D65ED2744814}"/>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897209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90CEAA6-8F0F-4C04-8302-35B77B5EC065}"/>
              </a:ext>
            </a:extLst>
          </p:cNvPr>
          <p:cNvSpPr>
            <a:spLocks noGrp="1"/>
          </p:cNvSpPr>
          <p:nvPr>
            <p:ph type="body" sz="quarter" idx="12"/>
          </p:nvPr>
        </p:nvSpPr>
        <p:spPr>
          <a:xfrm>
            <a:off x="1111423"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CFB6410D-867A-4626-A44F-DD2F3BD59D60}"/>
              </a:ext>
            </a:extLst>
          </p:cNvPr>
          <p:cNvSpPr>
            <a:spLocks noGrp="1"/>
          </p:cNvSpPr>
          <p:nvPr>
            <p:ph type="body" sz="quarter" idx="13"/>
          </p:nvPr>
        </p:nvSpPr>
        <p:spPr>
          <a:xfrm>
            <a:off x="4819012"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8813D5C7-268F-4DD1-99C1-E4F4C9BBB888}"/>
              </a:ext>
            </a:extLst>
          </p:cNvPr>
          <p:cNvSpPr>
            <a:spLocks noGrp="1"/>
          </p:cNvSpPr>
          <p:nvPr>
            <p:ph type="body" sz="quarter" idx="14"/>
          </p:nvPr>
        </p:nvSpPr>
        <p:spPr>
          <a:xfrm>
            <a:off x="8526600" y="2895600"/>
            <a:ext cx="3017520" cy="1908215"/>
          </a:xfrm>
        </p:spPr>
        <p:txBody>
          <a:bodyPr/>
          <a:lstStyle>
            <a:lvl1pPr>
              <a:defRPr sz="2400">
                <a:solidFill>
                  <a:schemeClr val="accent2"/>
                </a:solidFill>
              </a:defRPr>
            </a:lvl1pPr>
            <a:lvl2pPr>
              <a:spcBef>
                <a:spcPts val="600"/>
              </a:spcBef>
              <a:defRPr sz="1600"/>
            </a:lvl2pPr>
            <a:lvl3pPr>
              <a:spcBef>
                <a:spcPts val="600"/>
              </a:spcBef>
              <a:defRPr sz="1400"/>
            </a:lvl3pPr>
            <a:lvl5pPr marL="285750" indent="-166688">
              <a:buClr>
                <a:schemeClr val="accent2"/>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66E13DF-83A9-4462-A8E2-E76CF322D5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406950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cstate="email">
              <a:extLst>
                <a:ext uri="{28A0092B-C50C-407E-A947-70E740481C1C}">
                  <a14:useLocalDpi xmlns:a14="http://schemas.microsoft.com/office/drawing/2010/main"/>
                </a:ext>
              </a:extLst>
            </a:blip>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446213"/>
      </p:ext>
    </p:extLst>
  </p:cSld>
  <p:clrMapOvr>
    <a:masterClrMapping/>
  </p:clrMapOvr>
  <p:transition>
    <p:fade/>
  </p:transition>
  <p:hf hdr="0" ftr="0" dt="0"/>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8" name="TextBox 7">
            <a:extLst>
              <a:ext uri="{FF2B5EF4-FFF2-40B4-BE49-F238E27FC236}">
                <a16:creationId xmlns:a16="http://schemas.microsoft.com/office/drawing/2014/main" id="{C5F863A1-7978-5700-84E4-430EC996E57A}"/>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355737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Box 14">
            <a:extLst>
              <a:ext uri="{FF2B5EF4-FFF2-40B4-BE49-F238E27FC236}">
                <a16:creationId xmlns:a16="http://schemas.microsoft.com/office/drawing/2014/main" id="{B95842B0-B58E-6678-566C-0AED9EFB9C50}"/>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170609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7" name="TextBox 16">
            <a:extLst>
              <a:ext uri="{FF2B5EF4-FFF2-40B4-BE49-F238E27FC236}">
                <a16:creationId xmlns:a16="http://schemas.microsoft.com/office/drawing/2014/main" id="{C8B48F8C-D5DA-1909-3B6F-ECF9ECFD085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316653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626109"/>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6713120"/>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35041647"/>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91460"/>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59714890"/>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7150115"/>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hree column photo">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184DE-3669-45F4-ADE1-876E1808E989}"/>
              </a:ext>
            </a:extLst>
          </p:cNvPr>
          <p:cNvSpPr>
            <a:spLocks noGrp="1"/>
          </p:cNvSpPr>
          <p:nvPr>
            <p:ph type="title"/>
          </p:nvPr>
        </p:nvSpPr>
        <p:spPr/>
        <p:txBody>
          <a:bodyPr/>
          <a:lstStyle>
            <a:lvl1pPr algn="ctr">
              <a:defRPr/>
            </a:lvl1pPr>
          </a:lstStyle>
          <a:p>
            <a:r>
              <a:rPr lang="en-US"/>
              <a:t>Click to edit Master title style</a:t>
            </a:r>
          </a:p>
        </p:txBody>
      </p:sp>
      <p:grpSp>
        <p:nvGrpSpPr>
          <p:cNvPr id="12" name="Group 11">
            <a:extLst>
              <a:ext uri="{FF2B5EF4-FFF2-40B4-BE49-F238E27FC236}">
                <a16:creationId xmlns:a16="http://schemas.microsoft.com/office/drawing/2014/main" id="{BD514A6F-329C-4332-A8F8-B4D4E7BE3A41}"/>
              </a:ext>
            </a:extLst>
          </p:cNvPr>
          <p:cNvGrpSpPr/>
          <p:nvPr userDrawn="1"/>
        </p:nvGrpSpPr>
        <p:grpSpPr>
          <a:xfrm>
            <a:off x="-134613" y="395644"/>
            <a:ext cx="11884375" cy="1247884"/>
            <a:chOff x="-134613" y="395644"/>
            <a:chExt cx="11884375" cy="1247884"/>
          </a:xfrm>
        </p:grpSpPr>
        <p:sp>
          <p:nvSpPr>
            <p:cNvPr id="19" name="Rectangle 18">
              <a:extLst>
                <a:ext uri="{FF2B5EF4-FFF2-40B4-BE49-F238E27FC236}">
                  <a16:creationId xmlns:a16="http://schemas.microsoft.com/office/drawing/2014/main" id="{09DBA5A6-A76E-42CF-9B9E-6E444992D386}"/>
                </a:ext>
              </a:extLst>
            </p:cNvPr>
            <p:cNvSpPr/>
            <p:nvPr/>
          </p:nvSpPr>
          <p:spPr bwMode="auto">
            <a:xfrm flipV="1">
              <a:off x="-134613" y="996044"/>
              <a:ext cx="10789920" cy="9144"/>
            </a:xfrm>
            <a:prstGeom prst="rect">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sp>
          <p:nvSpPr>
            <p:cNvPr id="20" name="Oval 19">
              <a:extLst>
                <a:ext uri="{FF2B5EF4-FFF2-40B4-BE49-F238E27FC236}">
                  <a16:creationId xmlns:a16="http://schemas.microsoft.com/office/drawing/2014/main" id="{F5D9A33A-CB7A-42F7-A9D9-363D43DB09E2}"/>
                </a:ext>
              </a:extLst>
            </p:cNvPr>
            <p:cNvSpPr/>
            <p:nvPr/>
          </p:nvSpPr>
          <p:spPr bwMode="auto">
            <a:xfrm>
              <a:off x="10501878" y="395644"/>
              <a:ext cx="1247884" cy="1247884"/>
            </a:xfrm>
            <a:prstGeom prst="ellipse">
              <a:avLst/>
            </a:prstGeom>
            <a:solidFill>
              <a:schemeClr val="bg1"/>
            </a:solidFill>
            <a:ln w="3175">
              <a:solidFill>
                <a:schemeClr val="accent1">
                  <a:lumMod val="60000"/>
                  <a:lumOff val="40000"/>
                  <a:alpha val="67000"/>
                </a:schemeClr>
              </a:solidFill>
              <a:headEnd type="none" w="med" len="med"/>
              <a:tailEnd type="none" w="med" len="med"/>
            </a:ln>
            <a:effectLst>
              <a:outerShdw blurRad="304800" sx="102000" sy="102000" algn="ctr" rotWithShape="0">
                <a:schemeClr val="accent1"/>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b" anchorCtr="0" forceAA="0" compatLnSpc="1">
              <a:prstTxWarp prst="textNoShape">
                <a:avLst/>
              </a:prstTxWarp>
              <a:noAutofit/>
            </a:bodyPr>
            <a:lstStyle/>
            <a:p>
              <a:pPr algn="ctr" defTabSz="932472" fontAlgn="base">
                <a:spcBef>
                  <a:spcPct val="0"/>
                </a:spcBef>
                <a:spcAft>
                  <a:spcPct val="0"/>
                </a:spcAft>
              </a:pPr>
              <a:endParaRPr lang="en-US" sz="2000" err="1">
                <a:solidFill>
                  <a:schemeClr val="accent1">
                    <a:lumMod val="60000"/>
                    <a:lumOff val="40000"/>
                  </a:schemeClr>
                </a:solidFill>
                <a:cs typeface="Segoe UI" pitchFamily="34" charset="0"/>
              </a:endParaRPr>
            </a:p>
          </p:txBody>
        </p:sp>
      </p:grpSp>
    </p:spTree>
    <p:extLst>
      <p:ext uri="{BB962C8B-B14F-4D97-AF65-F5344CB8AC3E}">
        <p14:creationId xmlns:p14="http://schemas.microsoft.com/office/powerpoint/2010/main" val="1139119606"/>
      </p:ext>
    </p:extLst>
  </p:cSld>
  <p:clrMapOvr>
    <a:masterClrMapping/>
  </p:clrMapOvr>
  <p:transition>
    <p:fade/>
  </p:transition>
  <p:extLst>
    <p:ext uri="{DCECCB84-F9BA-43D5-87BE-67443E8EF086}">
      <p15:sldGuideLst xmlns:p15="http://schemas.microsoft.com/office/powerpoint/2012/main">
        <p15:guide id="1" orient="horz" pos="2352">
          <p15:clr>
            <a:srgbClr val="FBAE40"/>
          </p15:clr>
        </p15:guide>
        <p15:guide id="2" orient="horz" pos="189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5522001"/>
      </p:ext>
    </p:extLst>
  </p:cSld>
  <p:clrMapOvr>
    <a:masterClrMapping/>
  </p:clrMapOvr>
  <p:transition>
    <p:fade/>
  </p:transition>
  <p:hf hdr="0" ftr="0" dt="0"/>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786291148"/>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3656034786"/>
      </p:ext>
    </p:extLst>
  </p:cSld>
  <p:clrMapOvr>
    <a:overrideClrMapping bg1="lt1" tx1="dk1" bg2="lt2" tx2="dk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17008437"/>
      </p:ext>
    </p:extLst>
  </p:cSld>
  <p:clrMapOvr>
    <a:masterClrMapping/>
  </p:clrMapOvr>
  <p:transition>
    <p:fade/>
  </p:transition>
  <p:hf hdr="0" ftr="0" dt="0"/>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E18C4F0-CC6C-B570-B32B-450A49928F83}"/>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5A0BC18-87BC-0A9E-FB97-4BBA843B2F1B}"/>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1" name="Straight Connector 10">
            <a:extLst>
              <a:ext uri="{FF2B5EF4-FFF2-40B4-BE49-F238E27FC236}">
                <a16:creationId xmlns:a16="http://schemas.microsoft.com/office/drawing/2014/main" id="{E58D2483-4223-B5E4-6A30-BA90137F1D2B}"/>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600838"/>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3D969E68-694B-C3F9-9AD7-5B1E8E527523}"/>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C06AEF2-57E9-C53A-836C-90727680E1C4}"/>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4668781"/>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3681528"/>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4206855398"/>
      </p:ext>
    </p:extLst>
  </p:cSld>
  <p:clrMapOvr>
    <a:masterClrMapping/>
  </p:clrMapOvr>
  <p:transition>
    <p:fade/>
  </p:transition>
  <p:hf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0982586"/>
      </p:ext>
    </p:extLst>
  </p:cSld>
  <p:clrMapOvr>
    <a:overrideClrMapping bg1="dk1" tx1="lt1" bg2="dk2" tx2="lt2" accent1="accent1" accent2="accent2" accent3="accent3" accent4="accent4" accent5="accent5" accent6="accent6" hlink="hlink" folHlink="folHlink"/>
  </p:clrMapOvr>
  <p:transition>
    <p:fade/>
  </p:transition>
  <p:hf hdr="0" ftr="0" dt="0"/>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94727477"/>
      </p:ext>
    </p:extLst>
  </p:cSld>
  <p:clrMapOvr>
    <a:masterClrMapping/>
  </p:clrMapOvr>
  <p:transition>
    <p:fade/>
  </p:transition>
  <p:hf hdr="0" ftr="0" dt="0"/>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1.xml"/><Relationship Id="rId117" Type="http://schemas.openxmlformats.org/officeDocument/2006/relationships/image" Target="../media/image1.emf"/><Relationship Id="rId21" Type="http://schemas.openxmlformats.org/officeDocument/2006/relationships/slideLayout" Target="../slideLayouts/slideLayout46.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63" Type="http://schemas.openxmlformats.org/officeDocument/2006/relationships/slideLayout" Target="../slideLayouts/slideLayout88.xml"/><Relationship Id="rId68" Type="http://schemas.openxmlformats.org/officeDocument/2006/relationships/slideLayout" Target="../slideLayouts/slideLayout93.xml"/><Relationship Id="rId84" Type="http://schemas.openxmlformats.org/officeDocument/2006/relationships/slideLayout" Target="../slideLayouts/slideLayout109.xml"/><Relationship Id="rId89" Type="http://schemas.openxmlformats.org/officeDocument/2006/relationships/slideLayout" Target="../slideLayouts/slideLayout114.xml"/><Relationship Id="rId112" Type="http://schemas.openxmlformats.org/officeDocument/2006/relationships/slideLayout" Target="../slideLayouts/slideLayout137.xml"/><Relationship Id="rId16" Type="http://schemas.openxmlformats.org/officeDocument/2006/relationships/slideLayout" Target="../slideLayouts/slideLayout41.xml"/><Relationship Id="rId107" Type="http://schemas.openxmlformats.org/officeDocument/2006/relationships/slideLayout" Target="../slideLayouts/slideLayout132.xml"/><Relationship Id="rId11" Type="http://schemas.openxmlformats.org/officeDocument/2006/relationships/slideLayout" Target="../slideLayouts/slideLayout36.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74" Type="http://schemas.openxmlformats.org/officeDocument/2006/relationships/slideLayout" Target="../slideLayouts/slideLayout99.xml"/><Relationship Id="rId79" Type="http://schemas.openxmlformats.org/officeDocument/2006/relationships/slideLayout" Target="../slideLayouts/slideLayout104.xml"/><Relationship Id="rId102" Type="http://schemas.openxmlformats.org/officeDocument/2006/relationships/slideLayout" Target="../slideLayouts/slideLayout127.xml"/><Relationship Id="rId5" Type="http://schemas.openxmlformats.org/officeDocument/2006/relationships/slideLayout" Target="../slideLayouts/slideLayout30.xml"/><Relationship Id="rId90" Type="http://schemas.openxmlformats.org/officeDocument/2006/relationships/slideLayout" Target="../slideLayouts/slideLayout115.xml"/><Relationship Id="rId95" Type="http://schemas.openxmlformats.org/officeDocument/2006/relationships/slideLayout" Target="../slideLayouts/slideLayout120.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64" Type="http://schemas.openxmlformats.org/officeDocument/2006/relationships/slideLayout" Target="../slideLayouts/slideLayout89.xml"/><Relationship Id="rId69" Type="http://schemas.openxmlformats.org/officeDocument/2006/relationships/slideLayout" Target="../slideLayouts/slideLayout94.xml"/><Relationship Id="rId113" Type="http://schemas.openxmlformats.org/officeDocument/2006/relationships/slideLayout" Target="../slideLayouts/slideLayout138.xml"/><Relationship Id="rId118" Type="http://schemas.openxmlformats.org/officeDocument/2006/relationships/oleObject" Target="../embeddings/oleObject1.bin"/><Relationship Id="rId80" Type="http://schemas.openxmlformats.org/officeDocument/2006/relationships/slideLayout" Target="../slideLayouts/slideLayout105.xml"/><Relationship Id="rId85" Type="http://schemas.openxmlformats.org/officeDocument/2006/relationships/slideLayout" Target="../slideLayouts/slideLayout110.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59" Type="http://schemas.openxmlformats.org/officeDocument/2006/relationships/slideLayout" Target="../slideLayouts/slideLayout84.xml"/><Relationship Id="rId103" Type="http://schemas.openxmlformats.org/officeDocument/2006/relationships/slideLayout" Target="../slideLayouts/slideLayout128.xml"/><Relationship Id="rId108" Type="http://schemas.openxmlformats.org/officeDocument/2006/relationships/slideLayout" Target="../slideLayouts/slideLayout133.xml"/><Relationship Id="rId54" Type="http://schemas.openxmlformats.org/officeDocument/2006/relationships/slideLayout" Target="../slideLayouts/slideLayout79.xml"/><Relationship Id="rId70" Type="http://schemas.openxmlformats.org/officeDocument/2006/relationships/slideLayout" Target="../slideLayouts/slideLayout95.xml"/><Relationship Id="rId75" Type="http://schemas.openxmlformats.org/officeDocument/2006/relationships/slideLayout" Target="../slideLayouts/slideLayout100.xml"/><Relationship Id="rId91" Type="http://schemas.openxmlformats.org/officeDocument/2006/relationships/slideLayout" Target="../slideLayouts/slideLayout116.xml"/><Relationship Id="rId96" Type="http://schemas.openxmlformats.org/officeDocument/2006/relationships/slideLayout" Target="../slideLayouts/slideLayout12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49" Type="http://schemas.openxmlformats.org/officeDocument/2006/relationships/slideLayout" Target="../slideLayouts/slideLayout74.xml"/><Relationship Id="rId114" Type="http://schemas.openxmlformats.org/officeDocument/2006/relationships/slideLayout" Target="../slideLayouts/slideLayout139.xml"/><Relationship Id="rId119" Type="http://schemas.openxmlformats.org/officeDocument/2006/relationships/image" Target="../media/image10.emf"/><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 Id="rId60" Type="http://schemas.openxmlformats.org/officeDocument/2006/relationships/slideLayout" Target="../slideLayouts/slideLayout85.xml"/><Relationship Id="rId65" Type="http://schemas.openxmlformats.org/officeDocument/2006/relationships/slideLayout" Target="../slideLayouts/slideLayout90.xml"/><Relationship Id="rId73" Type="http://schemas.openxmlformats.org/officeDocument/2006/relationships/slideLayout" Target="../slideLayouts/slideLayout98.xml"/><Relationship Id="rId78" Type="http://schemas.openxmlformats.org/officeDocument/2006/relationships/slideLayout" Target="../slideLayouts/slideLayout103.xml"/><Relationship Id="rId81" Type="http://schemas.openxmlformats.org/officeDocument/2006/relationships/slideLayout" Target="../slideLayouts/slideLayout106.xml"/><Relationship Id="rId86" Type="http://schemas.openxmlformats.org/officeDocument/2006/relationships/slideLayout" Target="../slideLayouts/slideLayout111.xml"/><Relationship Id="rId94" Type="http://schemas.openxmlformats.org/officeDocument/2006/relationships/slideLayout" Target="../slideLayouts/slideLayout119.xml"/><Relationship Id="rId99" Type="http://schemas.openxmlformats.org/officeDocument/2006/relationships/slideLayout" Target="../slideLayouts/slideLayout124.xml"/><Relationship Id="rId101" Type="http://schemas.openxmlformats.org/officeDocument/2006/relationships/slideLayout" Target="../slideLayouts/slideLayout12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9" Type="http://schemas.openxmlformats.org/officeDocument/2006/relationships/slideLayout" Target="../slideLayouts/slideLayout64.xml"/><Relationship Id="rId109" Type="http://schemas.openxmlformats.org/officeDocument/2006/relationships/slideLayout" Target="../slideLayouts/slideLayout134.xml"/><Relationship Id="rId34" Type="http://schemas.openxmlformats.org/officeDocument/2006/relationships/slideLayout" Target="../slideLayouts/slideLayout59.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6" Type="http://schemas.openxmlformats.org/officeDocument/2006/relationships/slideLayout" Target="../slideLayouts/slideLayout101.xml"/><Relationship Id="rId97" Type="http://schemas.openxmlformats.org/officeDocument/2006/relationships/slideLayout" Target="../slideLayouts/slideLayout122.xml"/><Relationship Id="rId104" Type="http://schemas.openxmlformats.org/officeDocument/2006/relationships/slideLayout" Target="../slideLayouts/slideLayout129.xml"/><Relationship Id="rId7" Type="http://schemas.openxmlformats.org/officeDocument/2006/relationships/slideLayout" Target="../slideLayouts/slideLayout32.xml"/><Relationship Id="rId71" Type="http://schemas.openxmlformats.org/officeDocument/2006/relationships/slideLayout" Target="../slideLayouts/slideLayout96.xml"/><Relationship Id="rId92" Type="http://schemas.openxmlformats.org/officeDocument/2006/relationships/slideLayout" Target="../slideLayouts/slideLayout117.xml"/><Relationship Id="rId2" Type="http://schemas.openxmlformats.org/officeDocument/2006/relationships/slideLayout" Target="../slideLayouts/slideLayout27.xml"/><Relationship Id="rId29" Type="http://schemas.openxmlformats.org/officeDocument/2006/relationships/slideLayout" Target="../slideLayouts/slideLayout54.xml"/><Relationship Id="rId24" Type="http://schemas.openxmlformats.org/officeDocument/2006/relationships/slideLayout" Target="../slideLayouts/slideLayout49.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66" Type="http://schemas.openxmlformats.org/officeDocument/2006/relationships/slideLayout" Target="../slideLayouts/slideLayout91.xml"/><Relationship Id="rId87" Type="http://schemas.openxmlformats.org/officeDocument/2006/relationships/slideLayout" Target="../slideLayouts/slideLayout112.xml"/><Relationship Id="rId110" Type="http://schemas.openxmlformats.org/officeDocument/2006/relationships/slideLayout" Target="../slideLayouts/slideLayout135.xml"/><Relationship Id="rId115" Type="http://schemas.openxmlformats.org/officeDocument/2006/relationships/theme" Target="../theme/theme2.xml"/><Relationship Id="rId61" Type="http://schemas.openxmlformats.org/officeDocument/2006/relationships/slideLayout" Target="../slideLayouts/slideLayout86.xml"/><Relationship Id="rId82" Type="http://schemas.openxmlformats.org/officeDocument/2006/relationships/slideLayout" Target="../slideLayouts/slideLayout107.xml"/><Relationship Id="rId19" Type="http://schemas.openxmlformats.org/officeDocument/2006/relationships/slideLayout" Target="../slideLayouts/slideLayout44.xml"/><Relationship Id="rId14" Type="http://schemas.openxmlformats.org/officeDocument/2006/relationships/slideLayout" Target="../slideLayouts/slideLayout39.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56" Type="http://schemas.openxmlformats.org/officeDocument/2006/relationships/slideLayout" Target="../slideLayouts/slideLayout81.xml"/><Relationship Id="rId77" Type="http://schemas.openxmlformats.org/officeDocument/2006/relationships/slideLayout" Target="../slideLayouts/slideLayout102.xml"/><Relationship Id="rId100" Type="http://schemas.openxmlformats.org/officeDocument/2006/relationships/slideLayout" Target="../slideLayouts/slideLayout125.xml"/><Relationship Id="rId105" Type="http://schemas.openxmlformats.org/officeDocument/2006/relationships/slideLayout" Target="../slideLayouts/slideLayout130.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72" Type="http://schemas.openxmlformats.org/officeDocument/2006/relationships/slideLayout" Target="../slideLayouts/slideLayout97.xml"/><Relationship Id="rId93" Type="http://schemas.openxmlformats.org/officeDocument/2006/relationships/slideLayout" Target="../slideLayouts/slideLayout118.xml"/><Relationship Id="rId98" Type="http://schemas.openxmlformats.org/officeDocument/2006/relationships/slideLayout" Target="../slideLayouts/slideLayout123.xml"/><Relationship Id="rId3" Type="http://schemas.openxmlformats.org/officeDocument/2006/relationships/slideLayout" Target="../slideLayouts/slideLayout28.xml"/><Relationship Id="rId25" Type="http://schemas.openxmlformats.org/officeDocument/2006/relationships/slideLayout" Target="../slideLayouts/slideLayout50.xml"/><Relationship Id="rId46" Type="http://schemas.openxmlformats.org/officeDocument/2006/relationships/slideLayout" Target="../slideLayouts/slideLayout71.xml"/><Relationship Id="rId67" Type="http://schemas.openxmlformats.org/officeDocument/2006/relationships/slideLayout" Target="../slideLayouts/slideLayout92.xml"/><Relationship Id="rId116" Type="http://schemas.openxmlformats.org/officeDocument/2006/relationships/tags" Target="../tags/tag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62" Type="http://schemas.openxmlformats.org/officeDocument/2006/relationships/slideLayout" Target="../slideLayouts/slideLayout87.xml"/><Relationship Id="rId83" Type="http://schemas.openxmlformats.org/officeDocument/2006/relationships/slideLayout" Target="../slideLayouts/slideLayout108.xml"/><Relationship Id="rId88" Type="http://schemas.openxmlformats.org/officeDocument/2006/relationships/slideLayout" Target="../slideLayouts/slideLayout113.xml"/><Relationship Id="rId111" Type="http://schemas.openxmlformats.org/officeDocument/2006/relationships/slideLayout" Target="../slideLayouts/slideLayout136.xml"/><Relationship Id="rId15" Type="http://schemas.openxmlformats.org/officeDocument/2006/relationships/slideLayout" Target="../slideLayouts/slideLayout40.xml"/><Relationship Id="rId36" Type="http://schemas.openxmlformats.org/officeDocument/2006/relationships/slideLayout" Target="../slideLayouts/slideLayout61.xml"/><Relationship Id="rId57" Type="http://schemas.openxmlformats.org/officeDocument/2006/relationships/slideLayout" Target="../slideLayouts/slideLayout82.xml"/><Relationship Id="rId106" Type="http://schemas.openxmlformats.org/officeDocument/2006/relationships/slideLayout" Target="../slideLayouts/slideLayout1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image" Target="../media/image1.emf"/><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theme" Target="../theme/theme3.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92.xml"/><Relationship Id="rId21" Type="http://schemas.openxmlformats.org/officeDocument/2006/relationships/slideLayout" Target="../slideLayouts/slideLayout187.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63" Type="http://schemas.openxmlformats.org/officeDocument/2006/relationships/slideLayout" Target="../slideLayouts/slideLayout229.xml"/><Relationship Id="rId68" Type="http://schemas.openxmlformats.org/officeDocument/2006/relationships/slideLayout" Target="../slideLayouts/slideLayout234.xml"/><Relationship Id="rId16" Type="http://schemas.openxmlformats.org/officeDocument/2006/relationships/slideLayout" Target="../slideLayouts/slideLayout182.xml"/><Relationship Id="rId11" Type="http://schemas.openxmlformats.org/officeDocument/2006/relationships/slideLayout" Target="../slideLayouts/slideLayout177.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53" Type="http://schemas.openxmlformats.org/officeDocument/2006/relationships/slideLayout" Target="../slideLayouts/slideLayout219.xml"/><Relationship Id="rId58" Type="http://schemas.openxmlformats.org/officeDocument/2006/relationships/slideLayout" Target="../slideLayouts/slideLayout224.xml"/><Relationship Id="rId74" Type="http://schemas.openxmlformats.org/officeDocument/2006/relationships/slideLayout" Target="../slideLayouts/slideLayout240.xml"/><Relationship Id="rId79" Type="http://schemas.openxmlformats.org/officeDocument/2006/relationships/slideLayout" Target="../slideLayouts/slideLayout245.xml"/><Relationship Id="rId5" Type="http://schemas.openxmlformats.org/officeDocument/2006/relationships/slideLayout" Target="../slideLayouts/slideLayout171.xml"/><Relationship Id="rId61" Type="http://schemas.openxmlformats.org/officeDocument/2006/relationships/slideLayout" Target="../slideLayouts/slideLayout227.xml"/><Relationship Id="rId82" Type="http://schemas.openxmlformats.org/officeDocument/2006/relationships/image" Target="../media/image1.emf"/><Relationship Id="rId19" Type="http://schemas.openxmlformats.org/officeDocument/2006/relationships/slideLayout" Target="../slideLayouts/slideLayout18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56" Type="http://schemas.openxmlformats.org/officeDocument/2006/relationships/slideLayout" Target="../slideLayouts/slideLayout222.xml"/><Relationship Id="rId64" Type="http://schemas.openxmlformats.org/officeDocument/2006/relationships/slideLayout" Target="../slideLayouts/slideLayout230.xml"/><Relationship Id="rId69" Type="http://schemas.openxmlformats.org/officeDocument/2006/relationships/slideLayout" Target="../slideLayouts/slideLayout235.xml"/><Relationship Id="rId77" Type="http://schemas.openxmlformats.org/officeDocument/2006/relationships/slideLayout" Target="../slideLayouts/slideLayout243.xml"/><Relationship Id="rId8" Type="http://schemas.openxmlformats.org/officeDocument/2006/relationships/slideLayout" Target="../slideLayouts/slideLayout174.xml"/><Relationship Id="rId51" Type="http://schemas.openxmlformats.org/officeDocument/2006/relationships/slideLayout" Target="../slideLayouts/slideLayout217.xml"/><Relationship Id="rId72" Type="http://schemas.openxmlformats.org/officeDocument/2006/relationships/slideLayout" Target="../slideLayouts/slideLayout238.xml"/><Relationship Id="rId80" Type="http://schemas.openxmlformats.org/officeDocument/2006/relationships/slideLayout" Target="../slideLayouts/slideLayout246.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59" Type="http://schemas.openxmlformats.org/officeDocument/2006/relationships/slideLayout" Target="../slideLayouts/slideLayout225.xml"/><Relationship Id="rId67" Type="http://schemas.openxmlformats.org/officeDocument/2006/relationships/slideLayout" Target="../slideLayouts/slideLayout233.xml"/><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54" Type="http://schemas.openxmlformats.org/officeDocument/2006/relationships/slideLayout" Target="../slideLayouts/slideLayout220.xml"/><Relationship Id="rId62" Type="http://schemas.openxmlformats.org/officeDocument/2006/relationships/slideLayout" Target="../slideLayouts/slideLayout228.xml"/><Relationship Id="rId70" Type="http://schemas.openxmlformats.org/officeDocument/2006/relationships/slideLayout" Target="../slideLayouts/slideLayout236.xml"/><Relationship Id="rId75" Type="http://schemas.openxmlformats.org/officeDocument/2006/relationships/slideLayout" Target="../slideLayouts/slideLayout241.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57" Type="http://schemas.openxmlformats.org/officeDocument/2006/relationships/slideLayout" Target="../slideLayouts/slideLayout223.xml"/><Relationship Id="rId10" Type="http://schemas.openxmlformats.org/officeDocument/2006/relationships/slideLayout" Target="../slideLayouts/slideLayout176.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slideLayout" Target="../slideLayouts/slideLayout218.xml"/><Relationship Id="rId60" Type="http://schemas.openxmlformats.org/officeDocument/2006/relationships/slideLayout" Target="../slideLayouts/slideLayout226.xml"/><Relationship Id="rId65" Type="http://schemas.openxmlformats.org/officeDocument/2006/relationships/slideLayout" Target="../slideLayouts/slideLayout231.xml"/><Relationship Id="rId73" Type="http://schemas.openxmlformats.org/officeDocument/2006/relationships/slideLayout" Target="../slideLayouts/slideLayout239.xml"/><Relationship Id="rId78" Type="http://schemas.openxmlformats.org/officeDocument/2006/relationships/slideLayout" Target="../slideLayouts/slideLayout244.xml"/><Relationship Id="rId81" Type="http://schemas.openxmlformats.org/officeDocument/2006/relationships/theme" Target="../theme/theme4.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9" Type="http://schemas.openxmlformats.org/officeDocument/2006/relationships/slideLayout" Target="../slideLayouts/slideLayout205.xml"/><Relationship Id="rId34" Type="http://schemas.openxmlformats.org/officeDocument/2006/relationships/slideLayout" Target="../slideLayouts/slideLayout200.xml"/><Relationship Id="rId50" Type="http://schemas.openxmlformats.org/officeDocument/2006/relationships/slideLayout" Target="../slideLayouts/slideLayout216.xml"/><Relationship Id="rId55" Type="http://schemas.openxmlformats.org/officeDocument/2006/relationships/slideLayout" Target="../slideLayouts/slideLayout221.xml"/><Relationship Id="rId76" Type="http://schemas.openxmlformats.org/officeDocument/2006/relationships/slideLayout" Target="../slideLayouts/slideLayout242.xml"/><Relationship Id="rId7" Type="http://schemas.openxmlformats.org/officeDocument/2006/relationships/slideLayout" Target="../slideLayouts/slideLayout173.xml"/><Relationship Id="rId71" Type="http://schemas.openxmlformats.org/officeDocument/2006/relationships/slideLayout" Target="../slideLayouts/slideLayout237.xml"/><Relationship Id="rId2" Type="http://schemas.openxmlformats.org/officeDocument/2006/relationships/slideLayout" Target="../slideLayouts/slideLayout168.xml"/><Relationship Id="rId29" Type="http://schemas.openxmlformats.org/officeDocument/2006/relationships/slideLayout" Target="../slideLayouts/slideLayout195.xml"/><Relationship Id="rId24" Type="http://schemas.openxmlformats.org/officeDocument/2006/relationships/slideLayout" Target="../slideLayouts/slideLayout190.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66" Type="http://schemas.openxmlformats.org/officeDocument/2006/relationships/slideLayout" Target="../slideLayouts/slideLayout23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26" Type="http://schemas.openxmlformats.org/officeDocument/2006/relationships/slideLayout" Target="../slideLayouts/slideLayout272.xml"/><Relationship Id="rId39" Type="http://schemas.openxmlformats.org/officeDocument/2006/relationships/slideLayout" Target="../slideLayouts/slideLayout285.xml"/><Relationship Id="rId21" Type="http://schemas.openxmlformats.org/officeDocument/2006/relationships/slideLayout" Target="../slideLayouts/slideLayout267.xml"/><Relationship Id="rId34" Type="http://schemas.openxmlformats.org/officeDocument/2006/relationships/slideLayout" Target="../slideLayouts/slideLayout280.xml"/><Relationship Id="rId42" Type="http://schemas.openxmlformats.org/officeDocument/2006/relationships/slideLayout" Target="../slideLayouts/slideLayout288.xml"/><Relationship Id="rId47" Type="http://schemas.openxmlformats.org/officeDocument/2006/relationships/slideLayout" Target="../slideLayouts/slideLayout293.xml"/><Relationship Id="rId50" Type="http://schemas.openxmlformats.org/officeDocument/2006/relationships/slideLayout" Target="../slideLayouts/slideLayout296.xml"/><Relationship Id="rId55" Type="http://schemas.openxmlformats.org/officeDocument/2006/relationships/image" Target="../media/image1.emf"/><Relationship Id="rId7" Type="http://schemas.openxmlformats.org/officeDocument/2006/relationships/slideLayout" Target="../slideLayouts/slideLayout25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9" Type="http://schemas.openxmlformats.org/officeDocument/2006/relationships/slideLayout" Target="../slideLayouts/slideLayout275.xml"/><Relationship Id="rId11" Type="http://schemas.openxmlformats.org/officeDocument/2006/relationships/slideLayout" Target="../slideLayouts/slideLayout257.xml"/><Relationship Id="rId24" Type="http://schemas.openxmlformats.org/officeDocument/2006/relationships/slideLayout" Target="../slideLayouts/slideLayout270.xml"/><Relationship Id="rId32" Type="http://schemas.openxmlformats.org/officeDocument/2006/relationships/slideLayout" Target="../slideLayouts/slideLayout278.xml"/><Relationship Id="rId37" Type="http://schemas.openxmlformats.org/officeDocument/2006/relationships/slideLayout" Target="../slideLayouts/slideLayout283.xml"/><Relationship Id="rId40" Type="http://schemas.openxmlformats.org/officeDocument/2006/relationships/slideLayout" Target="../slideLayouts/slideLayout286.xml"/><Relationship Id="rId45" Type="http://schemas.openxmlformats.org/officeDocument/2006/relationships/slideLayout" Target="../slideLayouts/slideLayout291.xml"/><Relationship Id="rId53" Type="http://schemas.openxmlformats.org/officeDocument/2006/relationships/slideLayout" Target="../slideLayouts/slideLayout299.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31" Type="http://schemas.openxmlformats.org/officeDocument/2006/relationships/slideLayout" Target="../slideLayouts/slideLayout277.xml"/><Relationship Id="rId44" Type="http://schemas.openxmlformats.org/officeDocument/2006/relationships/slideLayout" Target="../slideLayouts/slideLayout290.xml"/><Relationship Id="rId52" Type="http://schemas.openxmlformats.org/officeDocument/2006/relationships/slideLayout" Target="../slideLayouts/slideLayout298.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slideLayout" Target="../slideLayouts/slideLayout268.xml"/><Relationship Id="rId27" Type="http://schemas.openxmlformats.org/officeDocument/2006/relationships/slideLayout" Target="../slideLayouts/slideLayout273.xml"/><Relationship Id="rId30" Type="http://schemas.openxmlformats.org/officeDocument/2006/relationships/slideLayout" Target="../slideLayouts/slideLayout276.xml"/><Relationship Id="rId35" Type="http://schemas.openxmlformats.org/officeDocument/2006/relationships/slideLayout" Target="../slideLayouts/slideLayout281.xml"/><Relationship Id="rId43" Type="http://schemas.openxmlformats.org/officeDocument/2006/relationships/slideLayout" Target="../slideLayouts/slideLayout289.xml"/><Relationship Id="rId48" Type="http://schemas.openxmlformats.org/officeDocument/2006/relationships/slideLayout" Target="../slideLayouts/slideLayout294.xml"/><Relationship Id="rId8" Type="http://schemas.openxmlformats.org/officeDocument/2006/relationships/slideLayout" Target="../slideLayouts/slideLayout254.xml"/><Relationship Id="rId51" Type="http://schemas.openxmlformats.org/officeDocument/2006/relationships/slideLayout" Target="../slideLayouts/slideLayout297.xml"/><Relationship Id="rId3" Type="http://schemas.openxmlformats.org/officeDocument/2006/relationships/slideLayout" Target="../slideLayouts/slideLayout249.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5" Type="http://schemas.openxmlformats.org/officeDocument/2006/relationships/slideLayout" Target="../slideLayouts/slideLayout271.xml"/><Relationship Id="rId33" Type="http://schemas.openxmlformats.org/officeDocument/2006/relationships/slideLayout" Target="../slideLayouts/slideLayout279.xml"/><Relationship Id="rId38" Type="http://schemas.openxmlformats.org/officeDocument/2006/relationships/slideLayout" Target="../slideLayouts/slideLayout284.xml"/><Relationship Id="rId46" Type="http://schemas.openxmlformats.org/officeDocument/2006/relationships/slideLayout" Target="../slideLayouts/slideLayout292.xml"/><Relationship Id="rId20" Type="http://schemas.openxmlformats.org/officeDocument/2006/relationships/slideLayout" Target="../slideLayouts/slideLayout266.xml"/><Relationship Id="rId41" Type="http://schemas.openxmlformats.org/officeDocument/2006/relationships/slideLayout" Target="../slideLayouts/slideLayout287.xml"/><Relationship Id="rId54" Type="http://schemas.openxmlformats.org/officeDocument/2006/relationships/theme" Target="../theme/theme5.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5" Type="http://schemas.openxmlformats.org/officeDocument/2006/relationships/slideLayout" Target="../slideLayouts/slideLayout261.xml"/><Relationship Id="rId23" Type="http://schemas.openxmlformats.org/officeDocument/2006/relationships/slideLayout" Target="../slideLayouts/slideLayout269.xml"/><Relationship Id="rId28" Type="http://schemas.openxmlformats.org/officeDocument/2006/relationships/slideLayout" Target="../slideLayouts/slideLayout274.xml"/><Relationship Id="rId36" Type="http://schemas.openxmlformats.org/officeDocument/2006/relationships/slideLayout" Target="../slideLayouts/slideLayout282.xml"/><Relationship Id="rId49" Type="http://schemas.openxmlformats.org/officeDocument/2006/relationships/slideLayout" Target="../slideLayouts/slideLayout29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image" Target="../media/image81.emf"/><Relationship Id="rId5" Type="http://schemas.openxmlformats.org/officeDocument/2006/relationships/oleObject" Target="../embeddings/oleObject2.bin"/><Relationship Id="rId4" Type="http://schemas.openxmlformats.org/officeDocument/2006/relationships/tags" Target="../tags/tag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14.xml"/><Relationship Id="rId18" Type="http://schemas.openxmlformats.org/officeDocument/2006/relationships/slideLayout" Target="../slideLayouts/slideLayout319.xml"/><Relationship Id="rId26" Type="http://schemas.openxmlformats.org/officeDocument/2006/relationships/slideLayout" Target="../slideLayouts/slideLayout327.xml"/><Relationship Id="rId39" Type="http://schemas.openxmlformats.org/officeDocument/2006/relationships/image" Target="../media/image1.emf"/><Relationship Id="rId21" Type="http://schemas.openxmlformats.org/officeDocument/2006/relationships/slideLayout" Target="../slideLayouts/slideLayout322.xml"/><Relationship Id="rId34" Type="http://schemas.openxmlformats.org/officeDocument/2006/relationships/slideLayout" Target="../slideLayouts/slideLayout335.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17" Type="http://schemas.openxmlformats.org/officeDocument/2006/relationships/slideLayout" Target="../slideLayouts/slideLayout318.xml"/><Relationship Id="rId25" Type="http://schemas.openxmlformats.org/officeDocument/2006/relationships/slideLayout" Target="../slideLayouts/slideLayout326.xml"/><Relationship Id="rId33" Type="http://schemas.openxmlformats.org/officeDocument/2006/relationships/slideLayout" Target="../slideLayouts/slideLayout334.xml"/><Relationship Id="rId38" Type="http://schemas.openxmlformats.org/officeDocument/2006/relationships/theme" Target="../theme/theme7.xml"/><Relationship Id="rId2" Type="http://schemas.openxmlformats.org/officeDocument/2006/relationships/slideLayout" Target="../slideLayouts/slideLayout303.xml"/><Relationship Id="rId16" Type="http://schemas.openxmlformats.org/officeDocument/2006/relationships/slideLayout" Target="../slideLayouts/slideLayout317.xml"/><Relationship Id="rId20" Type="http://schemas.openxmlformats.org/officeDocument/2006/relationships/slideLayout" Target="../slideLayouts/slideLayout321.xml"/><Relationship Id="rId29" Type="http://schemas.openxmlformats.org/officeDocument/2006/relationships/slideLayout" Target="../slideLayouts/slideLayout330.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24" Type="http://schemas.openxmlformats.org/officeDocument/2006/relationships/slideLayout" Target="../slideLayouts/slideLayout325.xml"/><Relationship Id="rId32" Type="http://schemas.openxmlformats.org/officeDocument/2006/relationships/slideLayout" Target="../slideLayouts/slideLayout333.xml"/><Relationship Id="rId37" Type="http://schemas.openxmlformats.org/officeDocument/2006/relationships/slideLayout" Target="../slideLayouts/slideLayout338.xml"/><Relationship Id="rId5" Type="http://schemas.openxmlformats.org/officeDocument/2006/relationships/slideLayout" Target="../slideLayouts/slideLayout306.xml"/><Relationship Id="rId15" Type="http://schemas.openxmlformats.org/officeDocument/2006/relationships/slideLayout" Target="../slideLayouts/slideLayout316.xml"/><Relationship Id="rId23" Type="http://schemas.openxmlformats.org/officeDocument/2006/relationships/slideLayout" Target="../slideLayouts/slideLayout324.xml"/><Relationship Id="rId28" Type="http://schemas.openxmlformats.org/officeDocument/2006/relationships/slideLayout" Target="../slideLayouts/slideLayout329.xml"/><Relationship Id="rId36" Type="http://schemas.openxmlformats.org/officeDocument/2006/relationships/slideLayout" Target="../slideLayouts/slideLayout337.xml"/><Relationship Id="rId10" Type="http://schemas.openxmlformats.org/officeDocument/2006/relationships/slideLayout" Target="../slideLayouts/slideLayout311.xml"/><Relationship Id="rId19" Type="http://schemas.openxmlformats.org/officeDocument/2006/relationships/slideLayout" Target="../slideLayouts/slideLayout320.xml"/><Relationship Id="rId31" Type="http://schemas.openxmlformats.org/officeDocument/2006/relationships/slideLayout" Target="../slideLayouts/slideLayout332.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slideLayout" Target="../slideLayouts/slideLayout315.xml"/><Relationship Id="rId22" Type="http://schemas.openxmlformats.org/officeDocument/2006/relationships/slideLayout" Target="../slideLayouts/slideLayout323.xml"/><Relationship Id="rId27" Type="http://schemas.openxmlformats.org/officeDocument/2006/relationships/slideLayout" Target="../slideLayouts/slideLayout328.xml"/><Relationship Id="rId30" Type="http://schemas.openxmlformats.org/officeDocument/2006/relationships/slideLayout" Target="../slideLayouts/slideLayout331.xml"/><Relationship Id="rId35" Type="http://schemas.openxmlformats.org/officeDocument/2006/relationships/slideLayout" Target="../slideLayouts/slideLayout336.xml"/><Relationship Id="rId8" Type="http://schemas.openxmlformats.org/officeDocument/2006/relationships/slideLayout" Target="../slideLayouts/slideLayout309.xml"/><Relationship Id="rId3" Type="http://schemas.openxmlformats.org/officeDocument/2006/relationships/slideLayout" Target="../slideLayouts/slideLayout3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27"/>
          <a:srcRect l="762"/>
          <a:stretch/>
        </p:blipFill>
        <p:spPr>
          <a:xfrm rot="5400000">
            <a:off x="9464500" y="2843773"/>
            <a:ext cx="6858000" cy="1170455"/>
          </a:xfrm>
          <a:prstGeom prst="rect">
            <a:avLst/>
          </a:prstGeom>
        </p:spPr>
      </p:pic>
      <p:sp>
        <p:nvSpPr>
          <p:cNvPr id="5" name="Footer Placeholder 2">
            <a:extLst>
              <a:ext uri="{FF2B5EF4-FFF2-40B4-BE49-F238E27FC236}">
                <a16:creationId xmlns:a16="http://schemas.microsoft.com/office/drawing/2014/main" id="{0453F453-1A3F-4CC4-84B7-ECD03B42904D}"/>
              </a:ext>
            </a:extLst>
          </p:cNvPr>
          <p:cNvSpPr txBox="1">
            <a:spLocks/>
          </p:cNvSpPr>
          <p:nvPr userDrawn="1"/>
        </p:nvSpPr>
        <p:spPr>
          <a:xfrm>
            <a:off x="3392565" y="7081358"/>
            <a:ext cx="5279136" cy="138499"/>
          </a:xfrm>
          <a:prstGeom prst="rect">
            <a:avLst/>
          </a:prstGeom>
          <a:noFill/>
        </p:spPr>
        <p:txBody>
          <a:bodyPr wrap="square" lIns="0" tIns="0" rIns="0" bIns="0" rtlCol="0" anchor="ctr">
            <a:spAutoFit/>
          </a:bodyPr>
          <a:lstStyle>
            <a:defPPr>
              <a:defRPr lang="en-US"/>
            </a:defPPr>
            <a:lvl1pPr algn="ctr">
              <a:defRPr sz="1200">
                <a:gradFill>
                  <a:gsLst>
                    <a:gs pos="2917">
                      <a:schemeClr val="tx1">
                        <a:alpha val="25000"/>
                      </a:schemeClr>
                    </a:gs>
                    <a:gs pos="30000">
                      <a:schemeClr val="tx1">
                        <a:alpha val="25000"/>
                      </a:schemeClr>
                    </a:gs>
                  </a:gsLst>
                  <a:lin ang="5400000" scaled="0"/>
                </a:gra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a:t>MICROSOFT CONFIDENTIAL – NON-DISCLOSURE AGREEMENT REQUIRED</a:t>
            </a:r>
          </a:p>
        </p:txBody>
      </p:sp>
    </p:spTree>
    <p:extLst>
      <p:ext uri="{BB962C8B-B14F-4D97-AF65-F5344CB8AC3E}">
        <p14:creationId xmlns:p14="http://schemas.microsoft.com/office/powerpoint/2010/main" val="233191029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1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
        <p:nvSpPr>
          <p:cNvPr id="49" name="Title Placeholder 1">
            <a:extLst>
              <a:ext uri="{FF2B5EF4-FFF2-40B4-BE49-F238E27FC236}">
                <a16:creationId xmlns:a16="http://schemas.microsoft.com/office/drawing/2014/main" id="{02F1E318-D1AA-5D3F-5B42-EBDE1D9BD20E}"/>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50" name="Text Placeholder 3">
            <a:extLst>
              <a:ext uri="{FF2B5EF4-FFF2-40B4-BE49-F238E27FC236}">
                <a16:creationId xmlns:a16="http://schemas.microsoft.com/office/drawing/2014/main" id="{FAEBD682-C7C9-8D35-2279-1DD06153EFE7}"/>
              </a:ext>
            </a:extLst>
          </p:cNvPr>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1" name="GRID" hidden="1">
            <a:extLst>
              <a:ext uri="{FF2B5EF4-FFF2-40B4-BE49-F238E27FC236}">
                <a16:creationId xmlns:a16="http://schemas.microsoft.com/office/drawing/2014/main" id="{AE4068CB-83B5-804A-9E91-EAB13F32D437}"/>
              </a:ext>
            </a:extLst>
          </p:cNvPr>
          <p:cNvGrpSpPr/>
          <p:nvPr/>
        </p:nvGrpSpPr>
        <p:grpSpPr>
          <a:xfrm>
            <a:off x="0" y="0"/>
            <a:ext cx="12192000" cy="6858000"/>
            <a:chOff x="0" y="0"/>
            <a:chExt cx="12192000" cy="6858000"/>
          </a:xfrm>
        </p:grpSpPr>
        <p:cxnSp>
          <p:nvCxnSpPr>
            <p:cNvPr id="52" name="Straight Connector 51">
              <a:extLst>
                <a:ext uri="{FF2B5EF4-FFF2-40B4-BE49-F238E27FC236}">
                  <a16:creationId xmlns:a16="http://schemas.microsoft.com/office/drawing/2014/main" id="{9F502A44-A9D2-F906-0C27-CA6AA938A12C}"/>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DBF3D61-DA12-FDB0-11E4-F79A426F9AD6}"/>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48A364-D7D9-B849-05B0-2FA71738EA0C}"/>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A0C098B-137D-1F0B-FEB8-21AD39AEEDA2}"/>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06619AD-DF21-9C69-4409-002AB31743A6}"/>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F1A2184-FDDB-E7C1-3ED2-C38F14220ADA}"/>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A5A7778-5EF3-55CB-FD80-E75655A7E4AB}"/>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01E0F79-81E6-69B4-58B9-75D8131581FA}"/>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292C114-2950-DDF2-9DF5-3CEEA475BDAE}"/>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34B0FEB-54C2-5A4D-7A8C-16746412169B}"/>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D717DA1-D894-AF3B-A031-477714B17AE9}"/>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0A8B50-F584-A53B-8F0B-A3FF97E60C73}"/>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5898444-4174-8779-249F-872C45EAB5F3}"/>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76A6FD7-56E3-6BF7-7ED9-BFAE70A3B86B}"/>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F8427BF-5ABB-03CB-7B20-C60D54A804A5}"/>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BBA04B-1DFA-A4B1-5D5D-060B1A5B8EA8}"/>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A6ABFDF-5ED1-1095-3EA8-B7997980F7D6}"/>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BB053D4-7960-D210-8152-2330F9FAB271}"/>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335ECFD-7EF2-7A03-0605-25787FECDEDD}"/>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03B811D-DC5A-7480-FE46-082A08BE4A72}"/>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7B8CF9E-1964-B5DD-A304-771A06F9F74D}"/>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2B6EE2F-A818-9351-F6CE-9991D45FA78F}"/>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3B3FFD0-FC12-EB98-52FA-7C2886EDCBC8}"/>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62A3D9B-7F96-DF40-940D-85677F72AC5F}"/>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58E272D-D552-F9E3-E652-CA9142CB3401}"/>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BAF224E-D096-9029-F165-5372B5D73134}"/>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7C04837-7C78-C7E5-3968-BC24D8054D00}"/>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5F86FB9-350B-0FC5-6816-F61307CBBCA8}"/>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0909BCF-C06A-D9FC-495F-0B30002EA8B1}"/>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7AF47A9-91C7-3616-6646-5B846FF8AC23}"/>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E6E7CA4-ADA8-B796-1BD9-EF70CDD3683F}"/>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C2B2A2F-533B-41F8-1ECE-DDFB51B0AA44}"/>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0A255FE-E00E-5E70-FE91-A78704B21373}"/>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328F3D8-9C39-0BAA-5BED-171F63C00CE7}"/>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86" name=".64 square" hidden="1">
            <a:extLst>
              <a:ext uri="{FF2B5EF4-FFF2-40B4-BE49-F238E27FC236}">
                <a16:creationId xmlns:a16="http://schemas.microsoft.com/office/drawing/2014/main" id="{1899915C-A6BA-E3D9-BF7B-98AE4B652A42}"/>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7" name=".32 square" hidden="1">
            <a:extLst>
              <a:ext uri="{FF2B5EF4-FFF2-40B4-BE49-F238E27FC236}">
                <a16:creationId xmlns:a16="http://schemas.microsoft.com/office/drawing/2014/main" id="{7B267210-A6CE-6F43-00DD-3EE48C458977}"/>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8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F09FCFDC-EE6F-8A9E-540A-967BDBEB32AC}"/>
              </a:ext>
              <a:ext uri="{C183D7F6-B498-43B3-948B-1728B52AA6E4}">
                <adec:decorative xmlns:adec="http://schemas.microsoft.com/office/drawing/2017/decorative" val="0"/>
              </a:ext>
            </a:extLst>
          </p:cNvPr>
          <p:cNvPicPr>
            <a:picLocks noChangeAspect="1"/>
          </p:cNvPicPr>
          <p:nvPr/>
        </p:nvPicPr>
        <p:blipFill rotWithShape="1">
          <a:blip r:embed="rId117" cstate="email">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graphicFrame>
        <p:nvGraphicFramePr>
          <p:cNvPr id="89" name="Object 88" hidden="1">
            <a:extLst>
              <a:ext uri="{FF2B5EF4-FFF2-40B4-BE49-F238E27FC236}">
                <a16:creationId xmlns:a16="http://schemas.microsoft.com/office/drawing/2014/main" id="{F4EBA36F-2B63-1376-A4C7-A6A071B272F0}"/>
              </a:ext>
            </a:extLst>
          </p:cNvPr>
          <p:cNvGraphicFramePr>
            <a:graphicFrameLocks noChangeAspect="1"/>
          </p:cNvGraphicFramePr>
          <p:nvPr userDrawn="1">
            <p:custDataLst>
              <p:tags r:id="rId116"/>
            </p:custDataLst>
            <p:extLst>
              <p:ext uri="{D42A27DB-BD31-4B8C-83A1-F6EECF244321}">
                <p14:modId xmlns:p14="http://schemas.microsoft.com/office/powerpoint/2010/main" val="7045275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8" imgW="425" imgH="424" progId="TCLayout.ActiveDocument.1">
                  <p:embed/>
                </p:oleObj>
              </mc:Choice>
              <mc:Fallback>
                <p:oleObj name="think-cell Slide" r:id="rId118" imgW="425" imgH="424" progId="TCLayout.ActiveDocument.1">
                  <p:embed/>
                  <p:pic>
                    <p:nvPicPr>
                      <p:cNvPr id="89" name="Object 88" hidden="1">
                        <a:extLst>
                          <a:ext uri="{FF2B5EF4-FFF2-40B4-BE49-F238E27FC236}">
                            <a16:creationId xmlns:a16="http://schemas.microsoft.com/office/drawing/2014/main" id="{F4EBA36F-2B63-1376-A4C7-A6A071B272F0}"/>
                          </a:ext>
                        </a:extLst>
                      </p:cNvPr>
                      <p:cNvPicPr/>
                      <p:nvPr/>
                    </p:nvPicPr>
                    <p:blipFill>
                      <a:blip r:embed="rId119"/>
                      <a:stretch>
                        <a:fillRect/>
                      </a:stretch>
                    </p:blipFill>
                    <p:spPr>
                      <a:xfrm>
                        <a:off x="1588" y="1588"/>
                        <a:ext cx="1588" cy="1588"/>
                      </a:xfrm>
                      <a:prstGeom prst="rect">
                        <a:avLst/>
                      </a:prstGeom>
                    </p:spPr>
                  </p:pic>
                </p:oleObj>
              </mc:Fallback>
            </mc:AlternateContent>
          </a:graphicData>
        </a:graphic>
      </p:graphicFrame>
      <p:grpSp>
        <p:nvGrpSpPr>
          <p:cNvPr id="90" name="GRID" hidden="1">
            <a:extLst>
              <a:ext uri="{FF2B5EF4-FFF2-40B4-BE49-F238E27FC236}">
                <a16:creationId xmlns:a16="http://schemas.microsoft.com/office/drawing/2014/main" id="{EC824C03-62D5-EA59-4B03-C44B3E7650B2}"/>
              </a:ext>
            </a:extLst>
          </p:cNvPr>
          <p:cNvGrpSpPr/>
          <p:nvPr userDrawn="1"/>
        </p:nvGrpSpPr>
        <p:grpSpPr>
          <a:xfrm>
            <a:off x="0" y="0"/>
            <a:ext cx="12192000" cy="6858000"/>
            <a:chOff x="0" y="0"/>
            <a:chExt cx="12192000" cy="6858000"/>
          </a:xfrm>
        </p:grpSpPr>
        <p:cxnSp>
          <p:nvCxnSpPr>
            <p:cNvPr id="91" name="Straight Connector 90">
              <a:extLst>
                <a:ext uri="{FF2B5EF4-FFF2-40B4-BE49-F238E27FC236}">
                  <a16:creationId xmlns:a16="http://schemas.microsoft.com/office/drawing/2014/main" id="{5D2FD576-12FA-032C-930D-17098753130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7452256-885E-2A68-F746-CBE389D75882}"/>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5F794E5-E029-CC4A-2453-7E9FDE732E08}"/>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34EEE11-1D3F-0E92-56E0-E59DFB3B8EE8}"/>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B8C0270-D675-4EE2-3B89-131AD64F9C2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9819A5B-A04A-762F-13BA-7CFE510716E1}"/>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C7047776-247A-DBBD-413A-B76E97B060C9}"/>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69CA9C27-844E-6D9C-6E0F-FB802ED7160D}"/>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C882D6-9CB3-7315-3206-C688BDB6C7D0}"/>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3DAAB7E-BBFA-5321-4856-2E99F7DB0BB4}"/>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1965208-6B06-44BC-B328-BF88786506DE}"/>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5C6CB73-2395-78ED-D804-6EE11CA5789D}"/>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E2CA66E-9280-9BB3-131C-374827A72B42}"/>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40582EF-91A2-5EB9-20B7-2F8EA794CC90}"/>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CB2B643-D36C-C758-E5C3-FA02A4294AB0}"/>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BE71B2F-64DA-20B5-0A1F-A943CD49C2B4}"/>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8EDD05B-A5F8-3CC2-EE7C-228DADB364A8}"/>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D95FE1E-A9AE-8C7E-8505-D5880E6F07EA}"/>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4B0D270-83CD-1AA8-C44F-FBD1C021ACD3}"/>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6F60896-2FDE-CCD6-BA09-6DDB8CE47D7C}"/>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546268-A77F-F400-426F-B79603DC8A21}"/>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CF5CB86-4E2C-E1A9-DB83-E097BC87EB6A}"/>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038110D-7CE1-EAB3-C8BE-4B055F77B29E}"/>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EFD455D-7815-45F8-C748-871ACE16B980}"/>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AE94D3D-4899-06E2-1935-54D762C55F8F}"/>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F4D4276B-8A7A-1C81-7043-5B80E847B2AB}"/>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D81ED2BE-36A7-7368-D39F-6B1377094625}"/>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E39091-084D-83C8-56AD-2567EC343442}"/>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819F196-5444-AF39-27C9-901A85F60912}"/>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18B3C16-45E5-BBD2-1BE4-46652B741F11}"/>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9E370F0-8C2B-305B-2153-90E090DD390B}"/>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B23FC83-0912-48C2-F9D6-4DC94EBC96EB}"/>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DFDF3C3-F6F1-9F9A-B0D0-232E24ED5FD1}"/>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A08DAEE-1D97-FD3C-03A0-A316F3D77A0F}"/>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25" name=".64 square" hidden="1">
            <a:extLst>
              <a:ext uri="{FF2B5EF4-FFF2-40B4-BE49-F238E27FC236}">
                <a16:creationId xmlns:a16="http://schemas.microsoft.com/office/drawing/2014/main" id="{427F13AA-295B-7022-5E45-08CBDEEC9196}"/>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6" name=".32 square" hidden="1">
            <a:extLst>
              <a:ext uri="{FF2B5EF4-FFF2-40B4-BE49-F238E27FC236}">
                <a16:creationId xmlns:a16="http://schemas.microsoft.com/office/drawing/2014/main" id="{79B6CFDA-00C4-6949-9112-FFD59601683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27"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31DE8FEE-25D7-5144-8E1F-EC1DB5584DCB}"/>
              </a:ext>
              <a:ext uri="{C183D7F6-B498-43B3-948B-1728B52AA6E4}">
                <adec:decorative xmlns:adec="http://schemas.microsoft.com/office/drawing/2017/decorative" val="0"/>
              </a:ext>
            </a:extLst>
          </p:cNvPr>
          <p:cNvPicPr>
            <a:picLocks noChangeAspect="1"/>
          </p:cNvPicPr>
          <p:nvPr userDrawn="1"/>
        </p:nvPicPr>
        <p:blipFill rotWithShape="1">
          <a:blip r:embed="rId117" cstate="print">
            <a:extLst>
              <a:ext uri="{28A0092B-C50C-407E-A947-70E740481C1C}">
                <a14:useLocalDpi xmlns:a14="http://schemas.microsoft.com/office/drawing/2010/main"/>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8765804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 id="2147483712" r:id="rId26"/>
    <p:sldLayoutId id="2147483713" r:id="rId27"/>
    <p:sldLayoutId id="2147483714" r:id="rId28"/>
    <p:sldLayoutId id="2147483715" r:id="rId29"/>
    <p:sldLayoutId id="2147483716" r:id="rId30"/>
    <p:sldLayoutId id="2147483717" r:id="rId31"/>
    <p:sldLayoutId id="2147483718" r:id="rId32"/>
    <p:sldLayoutId id="2147483719" r:id="rId33"/>
    <p:sldLayoutId id="2147483720" r:id="rId34"/>
    <p:sldLayoutId id="2147483721" r:id="rId35"/>
    <p:sldLayoutId id="2147483722" r:id="rId36"/>
    <p:sldLayoutId id="2147483723" r:id="rId37"/>
    <p:sldLayoutId id="2147483724" r:id="rId38"/>
    <p:sldLayoutId id="2147483725" r:id="rId39"/>
    <p:sldLayoutId id="2147483726" r:id="rId40"/>
    <p:sldLayoutId id="2147483727" r:id="rId41"/>
    <p:sldLayoutId id="2147483728" r:id="rId42"/>
    <p:sldLayoutId id="2147483729" r:id="rId43"/>
    <p:sldLayoutId id="2147483730" r:id="rId44"/>
    <p:sldLayoutId id="2147483731" r:id="rId45"/>
    <p:sldLayoutId id="2147483732" r:id="rId46"/>
    <p:sldLayoutId id="2147483733" r:id="rId47"/>
    <p:sldLayoutId id="2147483734" r:id="rId48"/>
    <p:sldLayoutId id="2147483735" r:id="rId49"/>
    <p:sldLayoutId id="2147483736" r:id="rId50"/>
    <p:sldLayoutId id="2147483737" r:id="rId51"/>
    <p:sldLayoutId id="2147483738" r:id="rId52"/>
    <p:sldLayoutId id="2147483739" r:id="rId53"/>
    <p:sldLayoutId id="2147483740" r:id="rId54"/>
    <p:sldLayoutId id="2147483741" r:id="rId55"/>
    <p:sldLayoutId id="2147483742" r:id="rId56"/>
    <p:sldLayoutId id="2147483743" r:id="rId57"/>
    <p:sldLayoutId id="2147483744" r:id="rId58"/>
    <p:sldLayoutId id="2147483745" r:id="rId59"/>
    <p:sldLayoutId id="2147483746" r:id="rId60"/>
    <p:sldLayoutId id="2147483747" r:id="rId61"/>
    <p:sldLayoutId id="2147483748" r:id="rId62"/>
    <p:sldLayoutId id="2147483749" r:id="rId63"/>
    <p:sldLayoutId id="2147483750" r:id="rId64"/>
    <p:sldLayoutId id="2147483751" r:id="rId65"/>
    <p:sldLayoutId id="2147483752" r:id="rId66"/>
    <p:sldLayoutId id="2147483753" r:id="rId67"/>
    <p:sldLayoutId id="2147483754" r:id="rId68"/>
    <p:sldLayoutId id="2147483755" r:id="rId69"/>
    <p:sldLayoutId id="2147483756" r:id="rId70"/>
    <p:sldLayoutId id="2147483757" r:id="rId71"/>
    <p:sldLayoutId id="2147483758" r:id="rId72"/>
    <p:sldLayoutId id="2147483759" r:id="rId73"/>
    <p:sldLayoutId id="2147483760" r:id="rId74"/>
    <p:sldLayoutId id="2147483761" r:id="rId75"/>
    <p:sldLayoutId id="2147483762" r:id="rId76"/>
    <p:sldLayoutId id="2147483763" r:id="rId77"/>
    <p:sldLayoutId id="2147483764" r:id="rId78"/>
    <p:sldLayoutId id="2147483765" r:id="rId79"/>
    <p:sldLayoutId id="2147483766" r:id="rId80"/>
    <p:sldLayoutId id="2147483767" r:id="rId81"/>
    <p:sldLayoutId id="2147483768" r:id="rId82"/>
    <p:sldLayoutId id="2147483769" r:id="rId83"/>
    <p:sldLayoutId id="2147483770" r:id="rId84"/>
    <p:sldLayoutId id="2147483771" r:id="rId85"/>
    <p:sldLayoutId id="2147483772" r:id="rId86"/>
    <p:sldLayoutId id="2147483773" r:id="rId87"/>
    <p:sldLayoutId id="2147483774" r:id="rId88"/>
    <p:sldLayoutId id="2147483775" r:id="rId89"/>
    <p:sldLayoutId id="2147483776" r:id="rId90"/>
    <p:sldLayoutId id="2147483777" r:id="rId91"/>
    <p:sldLayoutId id="2147483778" r:id="rId92"/>
    <p:sldLayoutId id="2147483779" r:id="rId93"/>
    <p:sldLayoutId id="2147483780" r:id="rId94"/>
    <p:sldLayoutId id="2147483781" r:id="rId95"/>
    <p:sldLayoutId id="2147483782" r:id="rId96"/>
    <p:sldLayoutId id="2147483783" r:id="rId97"/>
    <p:sldLayoutId id="2147483784" r:id="rId98"/>
    <p:sldLayoutId id="2147483785" r:id="rId99"/>
    <p:sldLayoutId id="2147483786" r:id="rId100"/>
    <p:sldLayoutId id="2147483787" r:id="rId101"/>
    <p:sldLayoutId id="2147483788" r:id="rId102"/>
    <p:sldLayoutId id="2147483789" r:id="rId103"/>
    <p:sldLayoutId id="2147483790" r:id="rId104"/>
    <p:sldLayoutId id="2147483791" r:id="rId105"/>
    <p:sldLayoutId id="2147483792" r:id="rId106"/>
    <p:sldLayoutId id="2147483793" r:id="rId107"/>
    <p:sldLayoutId id="2147483794" r:id="rId108"/>
    <p:sldLayoutId id="2147483795" r:id="rId109"/>
    <p:sldLayoutId id="2147483796" r:id="rId110"/>
    <p:sldLayoutId id="2147483797" r:id="rId111"/>
    <p:sldLayoutId id="2147483798" r:id="rId112"/>
    <p:sldLayoutId id="2147483799" r:id="rId113"/>
    <p:sldLayoutId id="2147483800" r:id="rId114"/>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368">
          <p15:clr>
            <a:srgbClr val="C35EA4"/>
          </p15:clr>
        </p15:guide>
        <p15:guide id="32" pos="7313">
          <p15:clr>
            <a:srgbClr val="C35EA4"/>
          </p15:clr>
        </p15:guide>
        <p15:guide id="33" orient="horz" pos="369">
          <p15:clr>
            <a:srgbClr val="C35EA4"/>
          </p15:clr>
        </p15:guide>
        <p15:guide id="34" orient="horz" pos="3949">
          <p15:clr>
            <a:srgbClr val="C35EA4"/>
          </p15:clr>
        </p15:guide>
        <p15:guide id="35" orient="horz" pos="184">
          <p15:clr>
            <a:srgbClr val="A4A3A4"/>
          </p15:clr>
        </p15:guide>
        <p15:guide id="36" pos="185">
          <p15:clr>
            <a:srgbClr val="A4A3A4"/>
          </p15:clr>
        </p15:guide>
        <p15:guide id="37" orient="horz" pos="4135">
          <p15:clr>
            <a:srgbClr val="A4A3A4"/>
          </p15:clr>
        </p15:guide>
        <p15:guide id="38"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3888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29"/>
          <a:srcRect l="762"/>
          <a:stretch/>
        </p:blipFill>
        <p:spPr>
          <a:xfrm rot="5400000">
            <a:off x="9464500" y="2843773"/>
            <a:ext cx="6858000" cy="1170455"/>
          </a:xfrm>
          <a:prstGeom prst="rect">
            <a:avLst/>
          </a:prstGeom>
        </p:spPr>
      </p:pic>
      <p:sp>
        <p:nvSpPr>
          <p:cNvPr id="5" name="Footer Placeholder 2">
            <a:extLst>
              <a:ext uri="{FF2B5EF4-FFF2-40B4-BE49-F238E27FC236}">
                <a16:creationId xmlns:a16="http://schemas.microsoft.com/office/drawing/2014/main" id="{0453F453-1A3F-4CC4-84B7-ECD03B42904D}"/>
              </a:ext>
            </a:extLst>
          </p:cNvPr>
          <p:cNvSpPr txBox="1">
            <a:spLocks/>
          </p:cNvSpPr>
          <p:nvPr userDrawn="1"/>
        </p:nvSpPr>
        <p:spPr>
          <a:xfrm>
            <a:off x="3392565" y="7081358"/>
            <a:ext cx="5279136" cy="138499"/>
          </a:xfrm>
          <a:prstGeom prst="rect">
            <a:avLst/>
          </a:prstGeom>
          <a:noFill/>
        </p:spPr>
        <p:txBody>
          <a:bodyPr wrap="square" lIns="0" tIns="0" rIns="0" bIns="0" rtlCol="0" anchor="ctr">
            <a:spAutoFit/>
          </a:bodyPr>
          <a:lstStyle>
            <a:defPPr>
              <a:defRPr lang="en-US"/>
            </a:defPPr>
            <a:lvl1pPr algn="ctr">
              <a:defRPr sz="1200">
                <a:gradFill>
                  <a:gsLst>
                    <a:gs pos="2917">
                      <a:schemeClr val="tx1">
                        <a:alpha val="25000"/>
                      </a:schemeClr>
                    </a:gs>
                    <a:gs pos="30000">
                      <a:schemeClr val="tx1">
                        <a:alpha val="25000"/>
                      </a:schemeClr>
                    </a:gs>
                  </a:gsLst>
                  <a:lin ang="5400000" scaled="0"/>
                </a:gradFill>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00"/>
              <a:t>MICROSOFT CONFIDENTIAL – NON-DISCLOSURE AGREEMENT REQUIRED</a:t>
            </a:r>
          </a:p>
        </p:txBody>
      </p:sp>
    </p:spTree>
    <p:extLst>
      <p:ext uri="{BB962C8B-B14F-4D97-AF65-F5344CB8AC3E}">
        <p14:creationId xmlns:p14="http://schemas.microsoft.com/office/powerpoint/2010/main" val="3203085740"/>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Lst>
  <p:transition>
    <p:fade/>
  </p:transition>
  <p:hf sldNum="0" hd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2400" kern="1200" spc="0" baseline="0">
          <a:solidFill>
            <a:schemeClr val="accent1">
              <a:lumMod val="60000"/>
              <a:lumOff val="40000"/>
            </a:schemeClr>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2pPr>
      <a:lvl3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400" kern="1200" spc="0" baseline="0">
          <a:gradFill>
            <a:gsLst>
              <a:gs pos="1250">
                <a:schemeClr val="tx1"/>
              </a:gs>
              <a:gs pos="100000">
                <a:schemeClr val="tx1"/>
              </a:gs>
            </a:gsLst>
            <a:lin ang="5400000" scaled="0"/>
          </a:gradFill>
          <a:latin typeface="+mn-lt"/>
          <a:ea typeface="+mn-ea"/>
          <a:cs typeface="+mn-cs"/>
        </a:defRPr>
      </a:lvl3pPr>
      <a:lvl4pPr marL="0" marR="0" indent="0" algn="l" defTabSz="932742" rtl="0" eaLnBrk="1" fontAlgn="auto" latinLnBrk="0" hangingPunct="1">
        <a:lnSpc>
          <a:spcPct val="100000"/>
        </a:lnSpc>
        <a:spcBef>
          <a:spcPts val="600"/>
        </a:spcBef>
        <a:spcAft>
          <a:spcPts val="600"/>
        </a:spcAft>
        <a:buClrTx/>
        <a:buSzPct val="90000"/>
        <a:buFont typeface="Wingdings" panose="05000000000000000000" pitchFamily="2" charset="2"/>
        <a:buNone/>
        <a:tabLst/>
        <a:defRPr sz="1200" kern="0" cap="all" spc="100" baseline="0">
          <a:solidFill>
            <a:schemeClr val="accent1">
              <a:lumMod val="60000"/>
              <a:lumOff val="40000"/>
            </a:schemeClr>
          </a:solidFill>
          <a:latin typeface="+mn-lt"/>
          <a:ea typeface="+mn-ea"/>
          <a:cs typeface="+mn-cs"/>
        </a:defRPr>
      </a:lvl4pPr>
      <a:lvl5pPr marL="0" marR="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sz="1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2"/>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402014059"/>
      </p:ext>
    </p:extLst>
  </p:cSld>
  <p:clrMap bg1="dk1" tx1="lt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 id="2147483860" r:id="rId31"/>
    <p:sldLayoutId id="2147483861" r:id="rId32"/>
    <p:sldLayoutId id="2147483862" r:id="rId33"/>
    <p:sldLayoutId id="2147483863" r:id="rId34"/>
    <p:sldLayoutId id="2147483864" r:id="rId35"/>
    <p:sldLayoutId id="2147483865" r:id="rId36"/>
    <p:sldLayoutId id="2147483866" r:id="rId37"/>
    <p:sldLayoutId id="2147483867" r:id="rId38"/>
    <p:sldLayoutId id="2147483868" r:id="rId39"/>
    <p:sldLayoutId id="2147483869" r:id="rId40"/>
    <p:sldLayoutId id="2147483870" r:id="rId41"/>
    <p:sldLayoutId id="2147483871" r:id="rId42"/>
    <p:sldLayoutId id="2147483872" r:id="rId43"/>
    <p:sldLayoutId id="2147483873" r:id="rId44"/>
    <p:sldLayoutId id="2147483874" r:id="rId45"/>
    <p:sldLayoutId id="2147483875" r:id="rId46"/>
    <p:sldLayoutId id="2147483876" r:id="rId47"/>
    <p:sldLayoutId id="2147483877" r:id="rId48"/>
    <p:sldLayoutId id="2147483878" r:id="rId49"/>
    <p:sldLayoutId id="2147483879" r:id="rId50"/>
    <p:sldLayoutId id="2147483880" r:id="rId51"/>
    <p:sldLayoutId id="2147483881" r:id="rId52"/>
    <p:sldLayoutId id="2147483882" r:id="rId53"/>
    <p:sldLayoutId id="2147483883" r:id="rId54"/>
    <p:sldLayoutId id="2147483884" r:id="rId55"/>
    <p:sldLayoutId id="2147483885" r:id="rId56"/>
    <p:sldLayoutId id="2147483886" r:id="rId57"/>
    <p:sldLayoutId id="2147483887" r:id="rId58"/>
    <p:sldLayoutId id="2147483888" r:id="rId59"/>
    <p:sldLayoutId id="2147483889" r:id="rId60"/>
    <p:sldLayoutId id="2147483890" r:id="rId61"/>
    <p:sldLayoutId id="2147483891" r:id="rId62"/>
    <p:sldLayoutId id="2147483892" r:id="rId63"/>
    <p:sldLayoutId id="2147483893" r:id="rId64"/>
    <p:sldLayoutId id="2147483894" r:id="rId65"/>
    <p:sldLayoutId id="2147483895" r:id="rId66"/>
    <p:sldLayoutId id="2147483896" r:id="rId67"/>
    <p:sldLayoutId id="2147483897" r:id="rId68"/>
    <p:sldLayoutId id="2147483898" r:id="rId69"/>
    <p:sldLayoutId id="2147483899" r:id="rId70"/>
    <p:sldLayoutId id="2147483900" r:id="rId71"/>
    <p:sldLayoutId id="2147483901" r:id="rId72"/>
    <p:sldLayoutId id="2147483902" r:id="rId73"/>
    <p:sldLayoutId id="2147483903" r:id="rId74"/>
    <p:sldLayoutId id="2147483904" r:id="rId75"/>
    <p:sldLayoutId id="2147483905" r:id="rId76"/>
    <p:sldLayoutId id="2147483906" r:id="rId77"/>
    <p:sldLayoutId id="2147483907" r:id="rId78"/>
    <p:sldLayoutId id="2147483908" r:id="rId79"/>
    <p:sldLayoutId id="2147483909"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1"/>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79"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5"/>
          <a:srcRect l="762"/>
          <a:stretch/>
        </p:blipFill>
        <p:spPr>
          <a:xfrm rot="5400000">
            <a:off x="9509760" y="2843774"/>
            <a:ext cx="6858000" cy="1170455"/>
          </a:xfrm>
          <a:prstGeom prst="rect">
            <a:avLst/>
          </a:prstGeom>
        </p:spPr>
      </p:pic>
    </p:spTree>
    <p:extLst>
      <p:ext uri="{BB962C8B-B14F-4D97-AF65-F5344CB8AC3E}">
        <p14:creationId xmlns:p14="http://schemas.microsoft.com/office/powerpoint/2010/main" val="250477271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944" r:id="rId34"/>
    <p:sldLayoutId id="2147483945" r:id="rId35"/>
    <p:sldLayoutId id="2147483946" r:id="rId36"/>
    <p:sldLayoutId id="2147483947" r:id="rId37"/>
    <p:sldLayoutId id="2147483948" r:id="rId38"/>
    <p:sldLayoutId id="2147483949" r:id="rId39"/>
    <p:sldLayoutId id="2147483950" r:id="rId40"/>
    <p:sldLayoutId id="2147483951" r:id="rId41"/>
    <p:sldLayoutId id="2147483952" r:id="rId42"/>
    <p:sldLayoutId id="2147483953" r:id="rId43"/>
    <p:sldLayoutId id="2147483954" r:id="rId44"/>
    <p:sldLayoutId id="2147483955" r:id="rId45"/>
    <p:sldLayoutId id="2147483956" r:id="rId46"/>
    <p:sldLayoutId id="2147483957" r:id="rId47"/>
    <p:sldLayoutId id="2147483958" r:id="rId48"/>
    <p:sldLayoutId id="2147483959" r:id="rId49"/>
    <p:sldLayoutId id="2147483960" r:id="rId50"/>
    <p:sldLayoutId id="2147483961" r:id="rId51"/>
    <p:sldLayoutId id="2147483962" r:id="rId52"/>
    <p:sldLayoutId id="2147483963" r:id="rId53"/>
  </p:sldLayoutIdLst>
  <p:transition>
    <p:fade/>
  </p:transition>
  <p:hf sldNum="0" hdr="0" ftr="0" dt="0"/>
  <p:txStyles>
    <p:titleStyle>
      <a:lvl1pPr algn="l" defTabSz="932649"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77" marR="0" indent="-228577"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54" marR="0" indent="-228577"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159" marR="0" indent="-200005"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79" marR="0" indent="-180957"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836" marR="0" indent="-168258" algn="l" defTabSz="93264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78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0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433"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759" indent="-233163" algn="l" defTabSz="9326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49" rtl="0" eaLnBrk="1" latinLnBrk="0" hangingPunct="1">
        <a:defRPr sz="1800" kern="1200">
          <a:solidFill>
            <a:schemeClr val="tx1"/>
          </a:solidFill>
          <a:latin typeface="+mn-lt"/>
          <a:ea typeface="+mn-ea"/>
          <a:cs typeface="+mn-cs"/>
        </a:defRPr>
      </a:lvl1pPr>
      <a:lvl2pPr marL="466324" algn="l" defTabSz="932649" rtl="0" eaLnBrk="1" latinLnBrk="0" hangingPunct="1">
        <a:defRPr sz="1800" kern="1200">
          <a:solidFill>
            <a:schemeClr val="tx1"/>
          </a:solidFill>
          <a:latin typeface="+mn-lt"/>
          <a:ea typeface="+mn-ea"/>
          <a:cs typeface="+mn-cs"/>
        </a:defRPr>
      </a:lvl2pPr>
      <a:lvl3pPr marL="932649" algn="l" defTabSz="932649" rtl="0" eaLnBrk="1" latinLnBrk="0" hangingPunct="1">
        <a:defRPr sz="1800" kern="1200">
          <a:solidFill>
            <a:schemeClr val="tx1"/>
          </a:solidFill>
          <a:latin typeface="+mn-lt"/>
          <a:ea typeface="+mn-ea"/>
          <a:cs typeface="+mn-cs"/>
        </a:defRPr>
      </a:lvl3pPr>
      <a:lvl4pPr marL="1398973" algn="l" defTabSz="932649" rtl="0" eaLnBrk="1" latinLnBrk="0" hangingPunct="1">
        <a:defRPr sz="1800" kern="1200">
          <a:solidFill>
            <a:schemeClr val="tx1"/>
          </a:solidFill>
          <a:latin typeface="+mn-lt"/>
          <a:ea typeface="+mn-ea"/>
          <a:cs typeface="+mn-cs"/>
        </a:defRPr>
      </a:lvl4pPr>
      <a:lvl5pPr marL="1865297" algn="l" defTabSz="932649" rtl="0" eaLnBrk="1" latinLnBrk="0" hangingPunct="1">
        <a:defRPr sz="1800" kern="1200">
          <a:solidFill>
            <a:schemeClr val="tx1"/>
          </a:solidFill>
          <a:latin typeface="+mn-lt"/>
          <a:ea typeface="+mn-ea"/>
          <a:cs typeface="+mn-cs"/>
        </a:defRPr>
      </a:lvl5pPr>
      <a:lvl6pPr marL="2331623" algn="l" defTabSz="932649" rtl="0" eaLnBrk="1" latinLnBrk="0" hangingPunct="1">
        <a:defRPr sz="1800" kern="1200">
          <a:solidFill>
            <a:schemeClr val="tx1"/>
          </a:solidFill>
          <a:latin typeface="+mn-lt"/>
          <a:ea typeface="+mn-ea"/>
          <a:cs typeface="+mn-cs"/>
        </a:defRPr>
      </a:lvl6pPr>
      <a:lvl7pPr marL="2797946" algn="l" defTabSz="932649" rtl="0" eaLnBrk="1" latinLnBrk="0" hangingPunct="1">
        <a:defRPr sz="1800" kern="1200">
          <a:solidFill>
            <a:schemeClr val="tx1"/>
          </a:solidFill>
          <a:latin typeface="+mn-lt"/>
          <a:ea typeface="+mn-ea"/>
          <a:cs typeface="+mn-cs"/>
        </a:defRPr>
      </a:lvl7pPr>
      <a:lvl8pPr marL="3264270" algn="l" defTabSz="932649" rtl="0" eaLnBrk="1" latinLnBrk="0" hangingPunct="1">
        <a:defRPr sz="1800" kern="1200">
          <a:solidFill>
            <a:schemeClr val="tx1"/>
          </a:solidFill>
          <a:latin typeface="+mn-lt"/>
          <a:ea typeface="+mn-ea"/>
          <a:cs typeface="+mn-cs"/>
        </a:defRPr>
      </a:lvl8pPr>
      <a:lvl9pPr marL="3730596" algn="l" defTabSz="93264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49" name="Object 48" hidden="1">
            <a:extLst>
              <a:ext uri="{FF2B5EF4-FFF2-40B4-BE49-F238E27FC236}">
                <a16:creationId xmlns:a16="http://schemas.microsoft.com/office/drawing/2014/main" id="{9C64F6CE-E365-4082-8F04-51C9566B2C9E}"/>
              </a:ext>
            </a:extLst>
          </p:cNvPr>
          <p:cNvGraphicFramePr>
            <a:graphicFrameLocks noChangeAspect="1"/>
          </p:cNvGraphicFramePr>
          <p:nvPr userDrawn="1">
            <p:custDataLst>
              <p:tags r:id="rId4"/>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492" imgH="493" progId="TCLayout.ActiveDocument.1">
                  <p:embed/>
                </p:oleObj>
              </mc:Choice>
              <mc:Fallback>
                <p:oleObj name="think-cell Slide" r:id="rId5" imgW="492" imgH="493" progId="TCLayout.ActiveDocument.1">
                  <p:embed/>
                  <p:pic>
                    <p:nvPicPr>
                      <p:cNvPr id="49" name="Object 48" hidden="1">
                        <a:extLst>
                          <a:ext uri="{FF2B5EF4-FFF2-40B4-BE49-F238E27FC236}">
                            <a16:creationId xmlns:a16="http://schemas.microsoft.com/office/drawing/2014/main" id="{9C64F6CE-E365-4082-8F04-51C9566B2C9E}"/>
                          </a:ext>
                        </a:extLst>
                      </p:cNvPr>
                      <p:cNvPicPr/>
                      <p:nvPr/>
                    </p:nvPicPr>
                    <p:blipFill>
                      <a:blip r:embed="rId6"/>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2561068873"/>
      </p:ext>
    </p:extLst>
  </p:cSld>
  <p:clrMap bg1="lt1" tx1="dk1" bg2="lt2" tx2="dk2" accent1="accent1" accent2="accent2" accent3="accent3" accent4="accent4" accent5="accent5" accent6="accent6" hlink="hlink" folHlink="folHlink"/>
  <p:sldLayoutIdLst>
    <p:sldLayoutId id="2147483965" r:id="rId1"/>
    <p:sldLayoutId id="2147483966"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orient="horz" pos="144">
          <p15:clr>
            <a:srgbClr val="A4A3A4"/>
          </p15:clr>
        </p15:guide>
        <p15:guide id="30" pos="96">
          <p15:clr>
            <a:srgbClr val="F26B43"/>
          </p15:clr>
        </p15:guide>
        <p15:guide id="31" orient="horz" pos="48">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6673" y="292607"/>
            <a:ext cx="11018520" cy="553998"/>
          </a:xfrm>
          <a:prstGeom prst="rect">
            <a:avLst/>
          </a:prstGeom>
        </p:spPr>
        <p:txBody>
          <a:bodyPr vert="horz" wrap="square" lIns="0" tIns="0" rIns="0" bIns="0" rtlCol="0" anchor="t">
            <a:noAutofit/>
          </a:bodyPr>
          <a:lstStyle/>
          <a:p>
            <a:r>
              <a:rPr lang="en-US"/>
              <a:t>Click to edit Master title style</a:t>
            </a:r>
          </a:p>
        </p:txBody>
      </p:sp>
      <p:sp>
        <p:nvSpPr>
          <p:cNvPr id="4" name="Text Placeholder 3"/>
          <p:cNvSpPr>
            <a:spLocks noGrp="1"/>
          </p:cNvSpPr>
          <p:nvPr>
            <p:ph type="body" idx="1"/>
          </p:nvPr>
        </p:nvSpPr>
        <p:spPr>
          <a:xfrm>
            <a:off x="288544" y="1435503"/>
            <a:ext cx="11018520" cy="1612749"/>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39"/>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456215436"/>
      </p:ext>
    </p:extLst>
  </p:cSld>
  <p:clrMap bg1="dk1" tx1="lt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3986" r:id="rId19"/>
    <p:sldLayoutId id="2147483987" r:id="rId20"/>
    <p:sldLayoutId id="2147483988" r:id="rId21"/>
    <p:sldLayoutId id="2147483989" r:id="rId22"/>
    <p:sldLayoutId id="2147483990" r:id="rId23"/>
    <p:sldLayoutId id="2147483991" r:id="rId24"/>
    <p:sldLayoutId id="2147483992" r:id="rId25"/>
    <p:sldLayoutId id="2147483993" r:id="rId26"/>
    <p:sldLayoutId id="2147483994" r:id="rId27"/>
    <p:sldLayoutId id="2147483995" r:id="rId28"/>
    <p:sldLayoutId id="2147483996" r:id="rId29"/>
    <p:sldLayoutId id="2147483997" r:id="rId30"/>
    <p:sldLayoutId id="2147483998" r:id="rId31"/>
    <p:sldLayoutId id="2147483999" r:id="rId32"/>
    <p:sldLayoutId id="2147484000" r:id="rId33"/>
    <p:sldLayoutId id="2147484001" r:id="rId34"/>
    <p:sldLayoutId id="2147484002" r:id="rId35"/>
    <p:sldLayoutId id="2147484003" r:id="rId36"/>
    <p:sldLayoutId id="2147484004" r:id="rId37"/>
  </p:sldLayoutIdLst>
  <p:transition>
    <p:fade/>
  </p:transition>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316.xml"/><Relationship Id="rId4" Type="http://schemas.openxmlformats.org/officeDocument/2006/relationships/image" Target="../media/image96.svg"/></Relationships>
</file>

<file path=ppt/slides/_rels/slide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316.xml"/><Relationship Id="rId4" Type="http://schemas.openxmlformats.org/officeDocument/2006/relationships/image" Target="../media/image9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208.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xml"/><Relationship Id="rId1" Type="http://schemas.openxmlformats.org/officeDocument/2006/relationships/slideLayout" Target="../slideLayouts/slideLayout316.xml"/><Relationship Id="rId4" Type="http://schemas.openxmlformats.org/officeDocument/2006/relationships/image" Target="../media/image96.svg"/></Relationships>
</file>

<file path=ppt/slides/_rels/slide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316.xml"/><Relationship Id="rId5" Type="http://schemas.openxmlformats.org/officeDocument/2006/relationships/image" Target="../media/image97.png"/><Relationship Id="rId4" Type="http://schemas.openxmlformats.org/officeDocument/2006/relationships/image" Target="../media/image96.svg"/></Relationships>
</file>

<file path=ppt/slides/_rels/slide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316.xml"/><Relationship Id="rId4" Type="http://schemas.openxmlformats.org/officeDocument/2006/relationships/image" Target="../media/image96.svg"/></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316.xml"/><Relationship Id="rId4" Type="http://schemas.openxmlformats.org/officeDocument/2006/relationships/image" Target="../media/image9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3">
            <a:extLst>
              <a:ext uri="{FF2B5EF4-FFF2-40B4-BE49-F238E27FC236}">
                <a16:creationId xmlns:a16="http://schemas.microsoft.com/office/drawing/2014/main" id="{F1C4D836-2A90-F098-290A-3906B04D1507}"/>
              </a:ext>
              <a:ext uri="{C183D7F6-B498-43B3-948B-1728B52AA6E4}">
                <adec:decorative xmlns:adec="http://schemas.microsoft.com/office/drawing/2017/decorative" val="1"/>
              </a:ext>
            </a:extLst>
          </p:cNvPr>
          <p:cNvPicPr>
            <a:picLocks noChangeAspect="1"/>
          </p:cNvPicPr>
          <p:nvPr/>
        </p:nvPicPr>
        <p:blipFill>
          <a:blip r:embed="rId3"/>
          <a:srcRect t="7817" b="781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85588BB-3D1A-5F8F-CE68-E13070B125D2}"/>
              </a:ext>
              <a:ext uri="{C183D7F6-B498-43B3-948B-1728B52AA6E4}">
                <adec:decorative xmlns:adec="http://schemas.microsoft.com/office/drawing/2017/decorative" val="1"/>
              </a:ext>
            </a:extLst>
          </p:cNvPr>
          <p:cNvSpPr/>
          <p:nvPr/>
        </p:nvSpPr>
        <p:spPr bwMode="auto">
          <a:xfrm>
            <a:off x="-340536" y="0"/>
            <a:ext cx="9047018" cy="6858000"/>
          </a:xfrm>
          <a:prstGeom prst="rect">
            <a:avLst/>
          </a:prstGeom>
          <a:gradFill flip="none" rotWithShape="1">
            <a:gsLst>
              <a:gs pos="46000">
                <a:srgbClr val="000000">
                  <a:alpha val="56000"/>
                </a:srgbClr>
              </a:gs>
              <a:gs pos="72000">
                <a:srgbClr val="000000">
                  <a:alpha val="4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 name="Title 7">
            <a:extLst>
              <a:ext uri="{FF2B5EF4-FFF2-40B4-BE49-F238E27FC236}">
                <a16:creationId xmlns:a16="http://schemas.microsoft.com/office/drawing/2014/main" id="{A1EC2A75-171A-6BCC-B71D-4E50DABE3CE0}"/>
              </a:ext>
            </a:extLst>
          </p:cNvPr>
          <p:cNvSpPr>
            <a:spLocks noGrp="1"/>
          </p:cNvSpPr>
          <p:nvPr>
            <p:ph type="title"/>
          </p:nvPr>
        </p:nvSpPr>
        <p:spPr>
          <a:xfrm>
            <a:off x="538843" y="2318623"/>
            <a:ext cx="8758178" cy="553998"/>
          </a:xfrm>
        </p:spPr>
        <p:txBody>
          <a:bodyPr/>
          <a:lstStyle/>
          <a:p>
            <a:r>
              <a:rPr lang="en-US">
                <a:solidFill>
                  <a:schemeClr val="bg1"/>
                </a:solidFill>
              </a:rPr>
              <a:t>Exploring OpenAI in Manufacturing</a:t>
            </a:r>
          </a:p>
        </p:txBody>
      </p:sp>
      <p:pic>
        <p:nvPicPr>
          <p:cNvPr id="11" name="MS logo white - EMF" descr="Microsoft logo ">
            <a:extLst>
              <a:ext uri="{FF2B5EF4-FFF2-40B4-BE49-F238E27FC236}">
                <a16:creationId xmlns:a16="http://schemas.microsoft.com/office/drawing/2014/main" id="{5A3D659C-358E-13DD-86AC-4A15E553AFCC}"/>
              </a:ext>
            </a:extLst>
          </p:cNvPr>
          <p:cNvPicPr>
            <a:picLocks noChangeAspect="1"/>
          </p:cNvPicPr>
          <p:nvPr/>
        </p:nvPicPr>
        <p:blipFill>
          <a:blip r:embed="rId4"/>
          <a:stretch>
            <a:fillRect/>
          </a:stretch>
        </p:blipFill>
        <p:spPr bwMode="black">
          <a:xfrm>
            <a:off x="584200" y="585788"/>
            <a:ext cx="1366245" cy="292608"/>
          </a:xfrm>
          <a:prstGeom prst="rect">
            <a:avLst/>
          </a:prstGeom>
        </p:spPr>
      </p:pic>
      <p:grpSp>
        <p:nvGrpSpPr>
          <p:cNvPr id="2" name="Group 1">
            <a:extLst>
              <a:ext uri="{FF2B5EF4-FFF2-40B4-BE49-F238E27FC236}">
                <a16:creationId xmlns:a16="http://schemas.microsoft.com/office/drawing/2014/main" id="{1204F7E8-135E-520A-6BC6-63DA41C99561}"/>
              </a:ext>
              <a:ext uri="{C183D7F6-B498-43B3-948B-1728B52AA6E4}">
                <adec:decorative xmlns:adec="http://schemas.microsoft.com/office/drawing/2017/decorative" val="1"/>
              </a:ext>
            </a:extLst>
          </p:cNvPr>
          <p:cNvGrpSpPr/>
          <p:nvPr/>
        </p:nvGrpSpPr>
        <p:grpSpPr>
          <a:xfrm>
            <a:off x="0" y="5745241"/>
            <a:ext cx="3233058" cy="201297"/>
            <a:chOff x="1404257" y="6281146"/>
            <a:chExt cx="3233058" cy="201297"/>
          </a:xfrm>
        </p:grpSpPr>
        <p:sp>
          <p:nvSpPr>
            <p:cNvPr id="3" name="Rectangle 2">
              <a:extLst>
                <a:ext uri="{FF2B5EF4-FFF2-40B4-BE49-F238E27FC236}">
                  <a16:creationId xmlns:a16="http://schemas.microsoft.com/office/drawing/2014/main" id="{E5C7AC8C-5158-3AE8-8C40-3FBE5B010C26}"/>
                </a:ext>
              </a:extLst>
            </p:cNvPr>
            <p:cNvSpPr/>
            <p:nvPr/>
          </p:nvSpPr>
          <p:spPr bwMode="auto">
            <a:xfrm>
              <a:off x="1404257" y="6281146"/>
              <a:ext cx="1077686" cy="201297"/>
            </a:xfrm>
            <a:prstGeom prst="rect">
              <a:avLst/>
            </a:prstGeom>
            <a:solidFill>
              <a:schemeClr val="accent2"/>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sp>
          <p:nvSpPr>
            <p:cNvPr id="4" name="Rectangle 3">
              <a:extLst>
                <a:ext uri="{FF2B5EF4-FFF2-40B4-BE49-F238E27FC236}">
                  <a16:creationId xmlns:a16="http://schemas.microsoft.com/office/drawing/2014/main" id="{2EDCDA38-D45D-0FF2-C61E-86B747E698EA}"/>
                </a:ext>
              </a:extLst>
            </p:cNvPr>
            <p:cNvSpPr/>
            <p:nvPr/>
          </p:nvSpPr>
          <p:spPr bwMode="auto">
            <a:xfrm>
              <a:off x="2481943" y="6281146"/>
              <a:ext cx="1077686" cy="201297"/>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sp>
          <p:nvSpPr>
            <p:cNvPr id="5" name="Rectangle 4">
              <a:extLst>
                <a:ext uri="{FF2B5EF4-FFF2-40B4-BE49-F238E27FC236}">
                  <a16:creationId xmlns:a16="http://schemas.microsoft.com/office/drawing/2014/main" id="{AA87C3B2-4C37-FE40-061B-24F51429DD13}"/>
                </a:ext>
              </a:extLst>
            </p:cNvPr>
            <p:cNvSpPr/>
            <p:nvPr/>
          </p:nvSpPr>
          <p:spPr bwMode="auto">
            <a:xfrm>
              <a:off x="3559629" y="6281146"/>
              <a:ext cx="1077686" cy="201297"/>
            </a:xfrm>
            <a:prstGeom prst="rect">
              <a:avLst/>
            </a:prstGeom>
            <a:solidFill>
              <a:schemeClr val="accent1">
                <a:lumMod val="60000"/>
                <a:lumOff val="40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2743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Semibold"/>
                <a:ea typeface="+mn-ea"/>
                <a:cs typeface="Segoe UI Semibold" panose="020B0702040204020203" pitchFamily="34" charset="0"/>
              </a:endParaRPr>
            </a:p>
          </p:txBody>
        </p:sp>
      </p:grpSp>
      <p:sp>
        <p:nvSpPr>
          <p:cNvPr id="12" name="Title 7">
            <a:extLst>
              <a:ext uri="{FF2B5EF4-FFF2-40B4-BE49-F238E27FC236}">
                <a16:creationId xmlns:a16="http://schemas.microsoft.com/office/drawing/2014/main" id="{226AA0C7-D412-5134-AC63-6ACA4B36D72E}"/>
              </a:ext>
            </a:extLst>
          </p:cNvPr>
          <p:cNvSpPr txBox="1">
            <a:spLocks/>
          </p:cNvSpPr>
          <p:nvPr/>
        </p:nvSpPr>
        <p:spPr>
          <a:xfrm>
            <a:off x="538843" y="4473362"/>
            <a:ext cx="9144000" cy="738664"/>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rgbClr val="FFFFFF"/>
                </a:solidFill>
                <a:effectLst/>
                <a:uLnTx/>
                <a:uFillTx/>
                <a:latin typeface="Segoe UI Semibold"/>
                <a:ea typeface="+mn-ea"/>
                <a:cs typeface="Segoe UI" panose="020B0502040204020203" pitchFamily="34" charset="0"/>
              </a:rPr>
              <a:t>Christian Thilmany and Sara Benhamron</a:t>
            </a:r>
          </a:p>
          <a:p>
            <a:pPr marL="0" marR="0" lvl="0" indent="0" algn="l" defTabSz="932742" rtl="0" eaLnBrk="1" fontAlgn="auto" latinLnBrk="0" hangingPunct="1">
              <a:lnSpc>
                <a:spcPct val="100000"/>
              </a:lnSpc>
              <a:spcBef>
                <a:spcPct val="0"/>
              </a:spcBef>
              <a:spcAft>
                <a:spcPts val="0"/>
              </a:spcAft>
              <a:buClrTx/>
              <a:buSzTx/>
              <a:buFontTx/>
              <a:buNone/>
              <a:tabLst/>
              <a:defRPr/>
            </a:pPr>
            <a:r>
              <a:rPr lang="en-US" sz="2400">
                <a:solidFill>
                  <a:srgbClr val="FFFFFF"/>
                </a:solidFill>
                <a:latin typeface="Segoe UI Semibold"/>
              </a:rPr>
              <a:t>Global Partner Solutions US</a:t>
            </a:r>
            <a:endParaRPr kumimoji="0" lang="en-US" sz="2400" b="0" i="0" u="none" strike="noStrike" kern="1200" cap="none" spc="-50" normalizeH="0" baseline="0" noProof="0">
              <a:ln w="3175">
                <a:noFill/>
              </a:ln>
              <a:solidFill>
                <a:srgbClr val="FFFFFF"/>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145344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F51C5-69AF-13BA-9E4A-BA5F224FAF9D}"/>
              </a:ext>
            </a:extLst>
          </p:cNvPr>
          <p:cNvSpPr>
            <a:spLocks noGrp="1"/>
          </p:cNvSpPr>
          <p:nvPr>
            <p:ph type="body" sz="quarter" idx="10"/>
          </p:nvPr>
        </p:nvSpPr>
        <p:spPr/>
        <p:txBody>
          <a:bodyPr/>
          <a:lstStyle/>
          <a:p>
            <a:r>
              <a:rPr lang="en-US"/>
              <a:t>Contact Center</a:t>
            </a:r>
          </a:p>
        </p:txBody>
      </p:sp>
      <p:sp>
        <p:nvSpPr>
          <p:cNvPr id="4" name="Title 3">
            <a:extLst>
              <a:ext uri="{FF2B5EF4-FFF2-40B4-BE49-F238E27FC236}">
                <a16:creationId xmlns:a16="http://schemas.microsoft.com/office/drawing/2014/main" id="{D58DC606-4D9D-4F1D-BA37-DEC874C9B2EC}"/>
              </a:ext>
            </a:extLst>
          </p:cNvPr>
          <p:cNvSpPr>
            <a:spLocks noGrp="1"/>
          </p:cNvSpPr>
          <p:nvPr>
            <p:ph type="title"/>
          </p:nvPr>
        </p:nvSpPr>
        <p:spPr/>
        <p:txBody>
          <a:bodyPr/>
          <a:lstStyle/>
          <a:p>
            <a:r>
              <a:rPr lang="it-IT"/>
              <a:t>M&amp;M Azure OpenAI Service Scenarios​</a:t>
            </a:r>
            <a:endParaRPr lang="en-US"/>
          </a:p>
        </p:txBody>
      </p:sp>
      <p:grpSp>
        <p:nvGrpSpPr>
          <p:cNvPr id="3" name="Graphic 1">
            <a:extLst>
              <a:ext uri="{FF2B5EF4-FFF2-40B4-BE49-F238E27FC236}">
                <a16:creationId xmlns:a16="http://schemas.microsoft.com/office/drawing/2014/main" id="{30AAD060-D708-8693-9FB0-AB418B2DA96F}"/>
              </a:ext>
              <a:ext uri="{C183D7F6-B498-43B3-948B-1728B52AA6E4}">
                <adec:decorative xmlns:adec="http://schemas.microsoft.com/office/drawing/2017/decorative" val="1"/>
              </a:ext>
            </a:extLst>
          </p:cNvPr>
          <p:cNvGrpSpPr>
            <a:grpSpLocks noChangeAspect="1"/>
          </p:cNvGrpSpPr>
          <p:nvPr/>
        </p:nvGrpSpPr>
        <p:grpSpPr>
          <a:xfrm>
            <a:off x="11430000" y="292100"/>
            <a:ext cx="478519" cy="606436"/>
            <a:chOff x="7114885" y="6890607"/>
            <a:chExt cx="312220" cy="395682"/>
          </a:xfrm>
          <a:solidFill>
            <a:schemeClr val="accent1"/>
          </a:solidFill>
        </p:grpSpPr>
        <p:sp>
          <p:nvSpPr>
            <p:cNvPr id="5" name="Freeform: Shape 4">
              <a:extLst>
                <a:ext uri="{FF2B5EF4-FFF2-40B4-BE49-F238E27FC236}">
                  <a16:creationId xmlns:a16="http://schemas.microsoft.com/office/drawing/2014/main" id="{D7EFE08B-3516-B2A4-A170-C0742EB212B0}"/>
                </a:ext>
              </a:extLst>
            </p:cNvPr>
            <p:cNvSpPr/>
            <p:nvPr/>
          </p:nvSpPr>
          <p:spPr>
            <a:xfrm>
              <a:off x="7114885" y="6890607"/>
              <a:ext cx="312220" cy="312219"/>
            </a:xfrm>
            <a:custGeom>
              <a:avLst/>
              <a:gdLst>
                <a:gd name="connsiteX0" fmla="*/ 156110 w 312220"/>
                <a:gd name="connsiteY0" fmla="*/ 0 h 312219"/>
                <a:gd name="connsiteX1" fmla="*/ 0 w 312220"/>
                <a:gd name="connsiteY1" fmla="*/ 156110 h 312219"/>
                <a:gd name="connsiteX2" fmla="*/ 156110 w 312220"/>
                <a:gd name="connsiteY2" fmla="*/ 312219 h 312219"/>
                <a:gd name="connsiteX3" fmla="*/ 312219 w 312220"/>
                <a:gd name="connsiteY3" fmla="*/ 156110 h 312219"/>
                <a:gd name="connsiteX4" fmla="*/ 156110 w 312220"/>
                <a:gd name="connsiteY4" fmla="*/ 0 h 312219"/>
                <a:gd name="connsiteX5" fmla="*/ 208352 w 312220"/>
                <a:gd name="connsiteY5" fmla="*/ 124888 h 312219"/>
                <a:gd name="connsiteX6" fmla="*/ 185167 w 312220"/>
                <a:gd name="connsiteY6" fmla="*/ 117778 h 312219"/>
                <a:gd name="connsiteX7" fmla="*/ 169711 w 312220"/>
                <a:gd name="connsiteY7" fmla="*/ 99230 h 312219"/>
                <a:gd name="connsiteX8" fmla="*/ 167238 w 312220"/>
                <a:gd name="connsiteY8" fmla="*/ 75118 h 312219"/>
                <a:gd name="connsiteX9" fmla="*/ 178675 w 312220"/>
                <a:gd name="connsiteY9" fmla="*/ 53788 h 312219"/>
                <a:gd name="connsiteX10" fmla="*/ 200006 w 312220"/>
                <a:gd name="connsiteY10" fmla="*/ 42351 h 312219"/>
                <a:gd name="connsiteX11" fmla="*/ 224118 w 312220"/>
                <a:gd name="connsiteY11" fmla="*/ 44824 h 312219"/>
                <a:gd name="connsiteX12" fmla="*/ 242665 w 312220"/>
                <a:gd name="connsiteY12" fmla="*/ 60280 h 312219"/>
                <a:gd name="connsiteX13" fmla="*/ 249775 w 312220"/>
                <a:gd name="connsiteY13" fmla="*/ 83465 h 312219"/>
                <a:gd name="connsiteX14" fmla="*/ 237719 w 312220"/>
                <a:gd name="connsiteY14" fmla="*/ 112832 h 312219"/>
                <a:gd name="connsiteX15" fmla="*/ 208352 w 312220"/>
                <a:gd name="connsiteY15" fmla="*/ 124888 h 31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220" h="312219">
                  <a:moveTo>
                    <a:pt x="156110" y="0"/>
                  </a:moveTo>
                  <a:cubicBezTo>
                    <a:pt x="69862" y="0"/>
                    <a:pt x="0" y="69863"/>
                    <a:pt x="0" y="156110"/>
                  </a:cubicBezTo>
                  <a:cubicBezTo>
                    <a:pt x="0" y="242356"/>
                    <a:pt x="69862" y="312219"/>
                    <a:pt x="156110" y="312219"/>
                  </a:cubicBezTo>
                  <a:cubicBezTo>
                    <a:pt x="242356" y="312219"/>
                    <a:pt x="312219" y="242356"/>
                    <a:pt x="312219" y="156110"/>
                  </a:cubicBezTo>
                  <a:cubicBezTo>
                    <a:pt x="312528" y="69863"/>
                    <a:pt x="242356" y="0"/>
                    <a:pt x="156110" y="0"/>
                  </a:cubicBezTo>
                  <a:close/>
                  <a:moveTo>
                    <a:pt x="208352" y="124888"/>
                  </a:moveTo>
                  <a:cubicBezTo>
                    <a:pt x="200006" y="124888"/>
                    <a:pt x="191968" y="122415"/>
                    <a:pt x="185167" y="117778"/>
                  </a:cubicBezTo>
                  <a:cubicBezTo>
                    <a:pt x="178367" y="113141"/>
                    <a:pt x="173112" y="106649"/>
                    <a:pt x="169711" y="99230"/>
                  </a:cubicBezTo>
                  <a:cubicBezTo>
                    <a:pt x="166310" y="91811"/>
                    <a:pt x="165692" y="83155"/>
                    <a:pt x="167238" y="75118"/>
                  </a:cubicBezTo>
                  <a:cubicBezTo>
                    <a:pt x="168783" y="67081"/>
                    <a:pt x="172802" y="59662"/>
                    <a:pt x="178675" y="53788"/>
                  </a:cubicBezTo>
                  <a:cubicBezTo>
                    <a:pt x="184549" y="47915"/>
                    <a:pt x="191968" y="43896"/>
                    <a:pt x="200006" y="42351"/>
                  </a:cubicBezTo>
                  <a:cubicBezTo>
                    <a:pt x="208042" y="40805"/>
                    <a:pt x="216389" y="41423"/>
                    <a:pt x="224118" y="44824"/>
                  </a:cubicBezTo>
                  <a:cubicBezTo>
                    <a:pt x="231846" y="47915"/>
                    <a:pt x="238337" y="53170"/>
                    <a:pt x="242665" y="60280"/>
                  </a:cubicBezTo>
                  <a:cubicBezTo>
                    <a:pt x="246993" y="67390"/>
                    <a:pt x="249775" y="75118"/>
                    <a:pt x="249775" y="83465"/>
                  </a:cubicBezTo>
                  <a:cubicBezTo>
                    <a:pt x="249775" y="94593"/>
                    <a:pt x="245447" y="105103"/>
                    <a:pt x="237719" y="112832"/>
                  </a:cubicBezTo>
                  <a:cubicBezTo>
                    <a:pt x="229991" y="120560"/>
                    <a:pt x="219481" y="124888"/>
                    <a:pt x="208352" y="124888"/>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6BBAEA92-AC33-8AFD-A47B-9C88F3DE3DFA}"/>
                </a:ext>
              </a:extLst>
            </p:cNvPr>
            <p:cNvSpPr/>
            <p:nvPr/>
          </p:nvSpPr>
          <p:spPr>
            <a:xfrm>
              <a:off x="7145179" y="6995092"/>
              <a:ext cx="237410" cy="132615"/>
            </a:xfrm>
            <a:custGeom>
              <a:avLst/>
              <a:gdLst>
                <a:gd name="connsiteX0" fmla="*/ 208353 w 237410"/>
                <a:gd name="connsiteY0" fmla="*/ 29985 h 132615"/>
                <a:gd name="connsiteX1" fmla="*/ 164765 w 237410"/>
                <a:gd name="connsiteY1" fmla="*/ 73572 h 132615"/>
                <a:gd name="connsiteX2" fmla="*/ 120560 w 237410"/>
                <a:gd name="connsiteY2" fmla="*/ 29367 h 132615"/>
                <a:gd name="connsiteX3" fmla="*/ 91193 w 237410"/>
                <a:gd name="connsiteY3" fmla="*/ 0 h 132615"/>
                <a:gd name="connsiteX4" fmla="*/ 0 w 237410"/>
                <a:gd name="connsiteY4" fmla="*/ 91193 h 132615"/>
                <a:gd name="connsiteX5" fmla="*/ 29367 w 237410"/>
                <a:gd name="connsiteY5" fmla="*/ 120560 h 132615"/>
                <a:gd name="connsiteX6" fmla="*/ 90884 w 237410"/>
                <a:gd name="connsiteY6" fmla="*/ 59043 h 132615"/>
                <a:gd name="connsiteX7" fmla="*/ 135089 w 237410"/>
                <a:gd name="connsiteY7" fmla="*/ 103249 h 132615"/>
                <a:gd name="connsiteX8" fmla="*/ 164457 w 237410"/>
                <a:gd name="connsiteY8" fmla="*/ 132616 h 132615"/>
                <a:gd name="connsiteX9" fmla="*/ 237410 w 237410"/>
                <a:gd name="connsiteY9" fmla="*/ 59662 h 132615"/>
                <a:gd name="connsiteX10" fmla="*/ 208353 w 237410"/>
                <a:gd name="connsiteY10" fmla="*/ 29985 h 13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410" h="132615">
                  <a:moveTo>
                    <a:pt x="208353" y="29985"/>
                  </a:moveTo>
                  <a:lnTo>
                    <a:pt x="164765" y="73572"/>
                  </a:lnTo>
                  <a:lnTo>
                    <a:pt x="120560" y="29367"/>
                  </a:lnTo>
                  <a:lnTo>
                    <a:pt x="91193" y="0"/>
                  </a:lnTo>
                  <a:lnTo>
                    <a:pt x="0" y="91193"/>
                  </a:lnTo>
                  <a:lnTo>
                    <a:pt x="29367" y="120560"/>
                  </a:lnTo>
                  <a:lnTo>
                    <a:pt x="90884" y="59043"/>
                  </a:lnTo>
                  <a:lnTo>
                    <a:pt x="135089" y="103249"/>
                  </a:lnTo>
                  <a:lnTo>
                    <a:pt x="164457" y="132616"/>
                  </a:lnTo>
                  <a:lnTo>
                    <a:pt x="237410" y="59662"/>
                  </a:lnTo>
                  <a:lnTo>
                    <a:pt x="208353" y="29985"/>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3E8EF441-7D18-1B6B-452E-D34593E2B365}"/>
                </a:ext>
              </a:extLst>
            </p:cNvPr>
            <p:cNvSpPr/>
            <p:nvPr/>
          </p:nvSpPr>
          <p:spPr>
            <a:xfrm>
              <a:off x="7156617" y="7182423"/>
              <a:ext cx="229063" cy="103866"/>
            </a:xfrm>
            <a:custGeom>
              <a:avLst/>
              <a:gdLst>
                <a:gd name="connsiteX0" fmla="*/ 0 w 229063"/>
                <a:gd name="connsiteY0" fmla="*/ 103867 h 103866"/>
                <a:gd name="connsiteX1" fmla="*/ 62444 w 229063"/>
                <a:gd name="connsiteY1" fmla="*/ 0 h 103866"/>
                <a:gd name="connsiteX2" fmla="*/ 166620 w 229063"/>
                <a:gd name="connsiteY2" fmla="*/ 0 h 103866"/>
                <a:gd name="connsiteX3" fmla="*/ 229063 w 229063"/>
                <a:gd name="connsiteY3" fmla="*/ 103867 h 103866"/>
                <a:gd name="connsiteX4" fmla="*/ 0 w 229063"/>
                <a:gd name="connsiteY4" fmla="*/ 103867 h 1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63" h="103866">
                  <a:moveTo>
                    <a:pt x="0" y="103867"/>
                  </a:moveTo>
                  <a:lnTo>
                    <a:pt x="62444" y="0"/>
                  </a:lnTo>
                  <a:lnTo>
                    <a:pt x="166620" y="0"/>
                  </a:lnTo>
                  <a:lnTo>
                    <a:pt x="229063" y="103867"/>
                  </a:lnTo>
                  <a:lnTo>
                    <a:pt x="0" y="103867"/>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Content Placeholder 1">
            <a:extLst>
              <a:ext uri="{FF2B5EF4-FFF2-40B4-BE49-F238E27FC236}">
                <a16:creationId xmlns:a16="http://schemas.microsoft.com/office/drawing/2014/main" id="{C1C61267-345C-0787-F981-AA7B424FFF4B}"/>
              </a:ext>
            </a:extLst>
          </p:cNvPr>
          <p:cNvSpPr txBox="1">
            <a:spLocks/>
          </p:cNvSpPr>
          <p:nvPr/>
        </p:nvSpPr>
        <p:spPr>
          <a:xfrm>
            <a:off x="1052830" y="4455330"/>
            <a:ext cx="3319145" cy="663836"/>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FFFFFF"/>
                </a:solidFill>
                <a:effectLst/>
                <a:uLnTx/>
                <a:uFillTx/>
                <a:latin typeface="Segoe UI"/>
                <a:ea typeface="+mn-ea"/>
                <a:cs typeface="Segoe UI"/>
              </a:rPr>
              <a:t>General staffing shortage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FFFFFF"/>
                </a:solidFill>
                <a:effectLst/>
                <a:uLnTx/>
                <a:uFillTx/>
                <a:latin typeface="Segoe UI"/>
                <a:ea typeface="+mn-ea"/>
                <a:cs typeface="Segoe UI"/>
              </a:rPr>
              <a:t>Increase cost of workforce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FFFFFF"/>
                </a:solidFill>
                <a:effectLst/>
                <a:uLnTx/>
                <a:uFillTx/>
                <a:latin typeface="Segoe UI"/>
                <a:ea typeface="+mn-ea"/>
                <a:cs typeface="Segoe UI"/>
              </a:rPr>
              <a:t>Increase customer expectation</a:t>
            </a:r>
          </a:p>
        </p:txBody>
      </p:sp>
      <p:sp>
        <p:nvSpPr>
          <p:cNvPr id="10" name="Content Placeholder 7">
            <a:extLst>
              <a:ext uri="{FF2B5EF4-FFF2-40B4-BE49-F238E27FC236}">
                <a16:creationId xmlns:a16="http://schemas.microsoft.com/office/drawing/2014/main" id="{A4C62DD8-E41A-A33F-2EEF-D1D652F7E6D9}"/>
              </a:ext>
            </a:extLst>
          </p:cNvPr>
          <p:cNvSpPr txBox="1">
            <a:spLocks/>
          </p:cNvSpPr>
          <p:nvPr/>
        </p:nvSpPr>
        <p:spPr>
          <a:xfrm>
            <a:off x="4564070" y="4455330"/>
            <a:ext cx="3059897" cy="894669"/>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Speech API &amp; GPT-3 can extract</a:t>
            </a:r>
            <a:r>
              <a:rPr kumimoji="0" lang="en-US" sz="1000" b="0" i="0" u="none" strike="noStrike" kern="1200" cap="none" spc="-50" normalizeH="0" baseline="0" noProof="0">
                <a:ln w="3175">
                  <a:noFill/>
                </a:ln>
                <a:solidFill>
                  <a:srgbClr val="FFFFFF"/>
                </a:solidFill>
                <a:effectLst/>
                <a:uLnTx/>
                <a:uFillTx/>
                <a:latin typeface="Segoe UI Semibold"/>
                <a:ea typeface="+mn-ea"/>
                <a:cs typeface="Segoe UI"/>
              </a:rPr>
              <a:t> rich insights from call transcripts.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FFFFFF"/>
                </a:solidFill>
                <a:effectLst/>
                <a:uLnTx/>
                <a:uFillTx/>
                <a:latin typeface="Segoe UI Semibold"/>
                <a:ea typeface="+mn-ea"/>
                <a:cs typeface="Segoe UI"/>
              </a:rPr>
              <a:t>E2E Call Center analysis: classification, sentiment, summarization and email generation.</a:t>
            </a:r>
            <a:endParaRPr kumimoji="0" lang="en-US" sz="1200" b="0" i="0" u="none" strike="noStrike" kern="1200" cap="none" spc="-49" normalizeH="0" baseline="0" noProof="0">
              <a:ln>
                <a:noFill/>
              </a:ln>
              <a:solidFill>
                <a:srgbClr val="000000"/>
              </a:solidFill>
              <a:effectLst/>
              <a:uLnTx/>
              <a:uFillTx/>
              <a:latin typeface="Segoe UI Semibold"/>
              <a:ea typeface="+mn-ea"/>
              <a:cs typeface="Segoe UI"/>
            </a:endParaRPr>
          </a:p>
        </p:txBody>
      </p:sp>
      <p:sp>
        <p:nvSpPr>
          <p:cNvPr id="26" name="Content Placeholder 19">
            <a:extLst>
              <a:ext uri="{FF2B5EF4-FFF2-40B4-BE49-F238E27FC236}">
                <a16:creationId xmlns:a16="http://schemas.microsoft.com/office/drawing/2014/main" id="{31F8362E-BC4C-6A49-11E2-CCA4C1DB6B35}"/>
              </a:ext>
            </a:extLst>
          </p:cNvPr>
          <p:cNvSpPr txBox="1">
            <a:spLocks/>
          </p:cNvSpPr>
          <p:nvPr/>
        </p:nvSpPr>
        <p:spPr>
          <a:xfrm>
            <a:off x="8234026" y="4455330"/>
            <a:ext cx="3796049" cy="894669"/>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50E6FF"/>
                </a:solidFill>
                <a:effectLst/>
                <a:uLnTx/>
                <a:uFillTx/>
                <a:latin typeface="Segoe UI"/>
                <a:ea typeface="+mn-ea"/>
                <a:cs typeface="Segoe UI"/>
              </a:rPr>
              <a:t>Automatically generate responses </a:t>
            </a:r>
            <a:r>
              <a:rPr kumimoji="0" lang="en-US" sz="1000" b="0" i="0" u="none" strike="noStrike" kern="1200" cap="none" spc="-50" normalizeH="0" baseline="0" noProof="0">
                <a:ln w="3175">
                  <a:noFill/>
                </a:ln>
                <a:solidFill>
                  <a:srgbClr val="FFFFFF"/>
                </a:solidFill>
                <a:effectLst/>
                <a:uLnTx/>
                <a:uFillTx/>
                <a:latin typeface="Segoe UI"/>
                <a:ea typeface="+mn-ea"/>
                <a:cs typeface="Segoe UI"/>
              </a:rPr>
              <a:t>to customer inquiries.</a:t>
            </a:r>
          </a:p>
          <a:p>
            <a:pPr marL="171450" marR="0" lvl="0" indent="-1714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50E6FF"/>
                </a:solidFill>
                <a:effectLst/>
                <a:uLnTx/>
                <a:uFillTx/>
                <a:latin typeface="Segoe UI"/>
                <a:ea typeface="+mn-ea"/>
                <a:cs typeface="Segoe UI"/>
              </a:rPr>
              <a:t>Summary</a:t>
            </a:r>
            <a:r>
              <a:rPr kumimoji="0" lang="en-US" sz="1000" b="0" i="0" u="none" strike="noStrike" kern="1200" cap="none" spc="-50" normalizeH="0" baseline="0" noProof="0">
                <a:ln w="3175">
                  <a:noFill/>
                </a:ln>
                <a:solidFill>
                  <a:srgbClr val="FFFFFF"/>
                </a:solidFill>
                <a:effectLst/>
                <a:uLnTx/>
                <a:uFillTx/>
                <a:latin typeface="Segoe UI"/>
                <a:ea typeface="+mn-ea"/>
                <a:cs typeface="Segoe UI"/>
              </a:rPr>
              <a:t> of customer support conversation logs</a:t>
            </a:r>
          </a:p>
          <a:p>
            <a:pPr marL="171450" marR="0" lvl="0" indent="-171450" algn="l" defTabSz="93274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FFFFFF"/>
                </a:solidFill>
                <a:effectLst/>
                <a:uLnTx/>
                <a:uFillTx/>
                <a:latin typeface="Segoe UI"/>
                <a:ea typeface="+mn-ea"/>
                <a:cs typeface="Segoe UI"/>
              </a:rPr>
              <a:t>Improve customer satisfaction</a:t>
            </a:r>
          </a:p>
          <a:p>
            <a:pPr marL="171450" marR="0" lvl="0" indent="-1714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50E6FF"/>
                </a:solidFill>
                <a:effectLst/>
                <a:uLnTx/>
                <a:uFillTx/>
                <a:latin typeface="Segoe UI"/>
                <a:ea typeface="+mn-ea"/>
                <a:cs typeface="Segoe UI"/>
              </a:rPr>
              <a:t>Improve time to resolution </a:t>
            </a:r>
            <a:r>
              <a:rPr kumimoji="0" lang="en-US" sz="1000" b="0" i="0" u="none" strike="noStrike" kern="1200" cap="none" spc="-50" normalizeH="0" baseline="0" noProof="0">
                <a:ln w="3175">
                  <a:noFill/>
                </a:ln>
                <a:solidFill>
                  <a:srgbClr val="FFFFFF"/>
                </a:solidFill>
                <a:effectLst/>
                <a:uLnTx/>
                <a:uFillTx/>
                <a:latin typeface="Segoe UI"/>
                <a:ea typeface="+mn-ea"/>
                <a:cs typeface="Segoe UI"/>
              </a:rPr>
              <a:t>of customer inquiries </a:t>
            </a:r>
          </a:p>
        </p:txBody>
      </p:sp>
      <p:sp>
        <p:nvSpPr>
          <p:cNvPr id="27" name="Oval 29">
            <a:extLst>
              <a:ext uri="{FF2B5EF4-FFF2-40B4-BE49-F238E27FC236}">
                <a16:creationId xmlns:a16="http://schemas.microsoft.com/office/drawing/2014/main" id="{1A7BA85A-0C19-42DA-2B39-7BC9E2372F1D}"/>
              </a:ext>
              <a:ext uri="{C183D7F6-B498-43B3-948B-1728B52AA6E4}">
                <adec:decorative xmlns:adec="http://schemas.microsoft.com/office/drawing/2017/decorative" val="1"/>
              </a:ext>
            </a:extLst>
          </p:cNvPr>
          <p:cNvSpPr/>
          <p:nvPr/>
        </p:nvSpPr>
        <p:spPr>
          <a:xfrm rot="5400000">
            <a:off x="238078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0A5CF9D5-6BE3-A4F4-F864-F5D2AE504C4A}"/>
              </a:ext>
            </a:extLst>
          </p:cNvPr>
          <p:cNvSpPr/>
          <p:nvPr/>
        </p:nvSpPr>
        <p:spPr>
          <a:xfrm>
            <a:off x="1236093" y="3321758"/>
            <a:ext cx="2468114"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Issues &amp; Challenges</a:t>
            </a:r>
          </a:p>
        </p:txBody>
      </p:sp>
      <p:sp>
        <p:nvSpPr>
          <p:cNvPr id="29" name="Rectangle 28">
            <a:extLst>
              <a:ext uri="{FF2B5EF4-FFF2-40B4-BE49-F238E27FC236}">
                <a16:creationId xmlns:a16="http://schemas.microsoft.com/office/drawing/2014/main" id="{36747B29-C2F6-1D23-822D-E8683C0925B9}"/>
              </a:ext>
            </a:extLst>
          </p:cNvPr>
          <p:cNvSpPr/>
          <p:nvPr/>
        </p:nvSpPr>
        <p:spPr>
          <a:xfrm>
            <a:off x="4470400" y="3321758"/>
            <a:ext cx="325120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Azure </a:t>
            </a:r>
            <a:r>
              <a:rPr kumimoji="0" lang="en-US" sz="1600" b="1" i="0" u="none" strike="noStrike" kern="0" cap="none" spc="0" normalizeH="0" baseline="0" noProof="0" err="1">
                <a:ln>
                  <a:noFill/>
                </a:ln>
                <a:solidFill>
                  <a:srgbClr val="50E6FF"/>
                </a:solidFill>
                <a:effectLst/>
                <a:uLnTx/>
                <a:uFillTx/>
                <a:latin typeface="Segoe UI Semibold"/>
                <a:ea typeface="+mn-ea"/>
                <a:cs typeface="Segoe UI Semibold"/>
              </a:rPr>
              <a:t>OpenAI</a:t>
            </a: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 Service Value Add</a:t>
            </a:r>
          </a:p>
        </p:txBody>
      </p:sp>
      <p:sp>
        <p:nvSpPr>
          <p:cNvPr id="30" name="Rectangle 29">
            <a:extLst>
              <a:ext uri="{FF2B5EF4-FFF2-40B4-BE49-F238E27FC236}">
                <a16:creationId xmlns:a16="http://schemas.microsoft.com/office/drawing/2014/main" id="{DFC6FC2C-5DAB-2B3F-9B2D-6890813D6BA3}"/>
              </a:ext>
            </a:extLst>
          </p:cNvPr>
          <p:cNvSpPr/>
          <p:nvPr/>
        </p:nvSpPr>
        <p:spPr>
          <a:xfrm>
            <a:off x="8302943" y="3321758"/>
            <a:ext cx="283464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Potential Outcomes</a:t>
            </a:r>
          </a:p>
        </p:txBody>
      </p:sp>
      <p:sp>
        <p:nvSpPr>
          <p:cNvPr id="31" name="Oval 29">
            <a:extLst>
              <a:ext uri="{FF2B5EF4-FFF2-40B4-BE49-F238E27FC236}">
                <a16:creationId xmlns:a16="http://schemas.microsoft.com/office/drawing/2014/main" id="{F1D7E8D1-7391-5406-3A4C-05FDB8776217}"/>
              </a:ext>
              <a:ext uri="{C183D7F6-B498-43B3-948B-1728B52AA6E4}">
                <adec:decorative xmlns:adec="http://schemas.microsoft.com/office/drawing/2017/decorative" val="1"/>
              </a:ext>
            </a:extLst>
          </p:cNvPr>
          <p:cNvSpPr/>
          <p:nvPr/>
        </p:nvSpPr>
        <p:spPr>
          <a:xfrm rot="5400000">
            <a:off x="600663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2" name="Oval 29">
            <a:extLst>
              <a:ext uri="{FF2B5EF4-FFF2-40B4-BE49-F238E27FC236}">
                <a16:creationId xmlns:a16="http://schemas.microsoft.com/office/drawing/2014/main" id="{D79DE0E1-B1E8-EC8E-786D-AD1B13A83301}"/>
              </a:ext>
              <a:ext uri="{C183D7F6-B498-43B3-948B-1728B52AA6E4}">
                <adec:decorative xmlns:adec="http://schemas.microsoft.com/office/drawing/2017/decorative" val="1"/>
              </a:ext>
            </a:extLst>
          </p:cNvPr>
          <p:cNvSpPr/>
          <p:nvPr/>
        </p:nvSpPr>
        <p:spPr>
          <a:xfrm rot="5400000">
            <a:off x="9630894"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3" name="Oval 32" descr="Icon">
            <a:extLst>
              <a:ext uri="{FF2B5EF4-FFF2-40B4-BE49-F238E27FC236}">
                <a16:creationId xmlns:a16="http://schemas.microsoft.com/office/drawing/2014/main" id="{B4DCBB85-4804-C705-0322-CC8287B1524D}"/>
              </a:ext>
            </a:extLst>
          </p:cNvPr>
          <p:cNvSpPr/>
          <p:nvPr/>
        </p:nvSpPr>
        <p:spPr bwMode="auto">
          <a:xfrm>
            <a:off x="1792737" y="1684762"/>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Oval 43" descr="Icon">
            <a:extLst>
              <a:ext uri="{FF2B5EF4-FFF2-40B4-BE49-F238E27FC236}">
                <a16:creationId xmlns:a16="http://schemas.microsoft.com/office/drawing/2014/main" id="{39DEA8F5-1A9F-4372-9C83-6B4AFC6A014E}"/>
              </a:ext>
            </a:extLst>
          </p:cNvPr>
          <p:cNvSpPr/>
          <p:nvPr/>
        </p:nvSpPr>
        <p:spPr bwMode="auto">
          <a:xfrm>
            <a:off x="5420688" y="1687378"/>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Oval 49" descr="Icon">
            <a:extLst>
              <a:ext uri="{FF2B5EF4-FFF2-40B4-BE49-F238E27FC236}">
                <a16:creationId xmlns:a16="http://schemas.microsoft.com/office/drawing/2014/main" id="{CD1CCC58-DA73-1B4F-A3DD-AD9567E68F6D}"/>
              </a:ext>
            </a:extLst>
          </p:cNvPr>
          <p:cNvSpPr/>
          <p:nvPr/>
        </p:nvSpPr>
        <p:spPr bwMode="auto">
          <a:xfrm>
            <a:off x="9108623" y="1685314"/>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 name="Group 108">
            <a:extLst>
              <a:ext uri="{FF2B5EF4-FFF2-40B4-BE49-F238E27FC236}">
                <a16:creationId xmlns:a16="http://schemas.microsoft.com/office/drawing/2014/main" id="{93E536A4-CEC8-1033-652D-6C6C55BA881E}"/>
              </a:ext>
              <a:ext uri="{C183D7F6-B498-43B3-948B-1728B52AA6E4}">
                <adec:decorative xmlns:adec="http://schemas.microsoft.com/office/drawing/2017/decorative" val="1"/>
              </a:ext>
            </a:extLst>
          </p:cNvPr>
          <p:cNvGrpSpPr>
            <a:grpSpLocks noChangeAspect="1"/>
          </p:cNvGrpSpPr>
          <p:nvPr/>
        </p:nvGrpSpPr>
        <p:grpSpPr bwMode="auto">
          <a:xfrm>
            <a:off x="5801259" y="2040360"/>
            <a:ext cx="589482" cy="673694"/>
            <a:chOff x="1033" y="2781"/>
            <a:chExt cx="273" cy="312"/>
          </a:xfrm>
        </p:grpSpPr>
        <p:sp>
          <p:nvSpPr>
            <p:cNvPr id="19" name="Rectangle 109">
              <a:extLst>
                <a:ext uri="{FF2B5EF4-FFF2-40B4-BE49-F238E27FC236}">
                  <a16:creationId xmlns:a16="http://schemas.microsoft.com/office/drawing/2014/main" id="{F1AD5310-2571-43F8-CB51-9B0E23968D9E}"/>
                </a:ext>
              </a:extLst>
            </p:cNvPr>
            <p:cNvSpPr>
              <a:spLocks noChangeArrowheads="1"/>
            </p:cNvSpPr>
            <p:nvPr/>
          </p:nvSpPr>
          <p:spPr bwMode="auto">
            <a:xfrm>
              <a:off x="1277" y="3025"/>
              <a:ext cx="29" cy="6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10">
              <a:extLst>
                <a:ext uri="{FF2B5EF4-FFF2-40B4-BE49-F238E27FC236}">
                  <a16:creationId xmlns:a16="http://schemas.microsoft.com/office/drawing/2014/main" id="{57A4048C-39F2-BF19-8075-535633383224}"/>
                </a:ext>
              </a:extLst>
            </p:cNvPr>
            <p:cNvSpPr>
              <a:spLocks noChangeArrowheads="1"/>
            </p:cNvSpPr>
            <p:nvPr/>
          </p:nvSpPr>
          <p:spPr bwMode="auto">
            <a:xfrm>
              <a:off x="1228" y="2976"/>
              <a:ext cx="29" cy="11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Rectangle 111">
              <a:extLst>
                <a:ext uri="{FF2B5EF4-FFF2-40B4-BE49-F238E27FC236}">
                  <a16:creationId xmlns:a16="http://schemas.microsoft.com/office/drawing/2014/main" id="{0D62D03A-68EB-02AE-B61B-7094C0E718A7}"/>
                </a:ext>
              </a:extLst>
            </p:cNvPr>
            <p:cNvSpPr>
              <a:spLocks noChangeArrowheads="1"/>
            </p:cNvSpPr>
            <p:nvPr/>
          </p:nvSpPr>
          <p:spPr bwMode="auto">
            <a:xfrm>
              <a:off x="1179" y="2927"/>
              <a:ext cx="30"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112">
              <a:extLst>
                <a:ext uri="{FF2B5EF4-FFF2-40B4-BE49-F238E27FC236}">
                  <a16:creationId xmlns:a16="http://schemas.microsoft.com/office/drawing/2014/main" id="{F01DBF46-3616-E464-BC72-CC9436B4A2A7}"/>
                </a:ext>
              </a:extLst>
            </p:cNvPr>
            <p:cNvSpPr>
              <a:spLocks noChangeArrowheads="1"/>
            </p:cNvSpPr>
            <p:nvPr/>
          </p:nvSpPr>
          <p:spPr bwMode="auto">
            <a:xfrm>
              <a:off x="1130" y="2878"/>
              <a:ext cx="30"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113">
              <a:extLst>
                <a:ext uri="{FF2B5EF4-FFF2-40B4-BE49-F238E27FC236}">
                  <a16:creationId xmlns:a16="http://schemas.microsoft.com/office/drawing/2014/main" id="{EB15575D-7C62-7AEA-3F19-17E775F60379}"/>
                </a:ext>
              </a:extLst>
            </p:cNvPr>
            <p:cNvSpPr>
              <a:spLocks noChangeArrowheads="1"/>
            </p:cNvSpPr>
            <p:nvPr/>
          </p:nvSpPr>
          <p:spPr bwMode="auto">
            <a:xfrm>
              <a:off x="1082" y="2830"/>
              <a:ext cx="29"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114">
              <a:extLst>
                <a:ext uri="{FF2B5EF4-FFF2-40B4-BE49-F238E27FC236}">
                  <a16:creationId xmlns:a16="http://schemas.microsoft.com/office/drawing/2014/main" id="{F921EE4B-CEEE-071B-87B2-D0DFD1B5F983}"/>
                </a:ext>
              </a:extLst>
            </p:cNvPr>
            <p:cNvSpPr>
              <a:spLocks noChangeArrowheads="1"/>
            </p:cNvSpPr>
            <p:nvPr/>
          </p:nvSpPr>
          <p:spPr bwMode="auto">
            <a:xfrm>
              <a:off x="1033" y="2781"/>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115">
              <a:extLst>
                <a:ext uri="{FF2B5EF4-FFF2-40B4-BE49-F238E27FC236}">
                  <a16:creationId xmlns:a16="http://schemas.microsoft.com/office/drawing/2014/main" id="{B7C19E88-0E01-8C84-BCAE-1578FDA6ACAA}"/>
                </a:ext>
              </a:extLst>
            </p:cNvPr>
            <p:cNvSpPr>
              <a:spLocks noEditPoints="1"/>
            </p:cNvSpPr>
            <p:nvPr/>
          </p:nvSpPr>
          <p:spPr bwMode="auto">
            <a:xfrm>
              <a:off x="1229" y="2781"/>
              <a:ext cx="77" cy="151"/>
            </a:xfrm>
            <a:custGeom>
              <a:avLst/>
              <a:gdLst>
                <a:gd name="T0" fmla="*/ 339 w 339"/>
                <a:gd name="T1" fmla="*/ 439 h 661"/>
                <a:gd name="T2" fmla="*/ 302 w 339"/>
                <a:gd name="T3" fmla="*/ 533 h 661"/>
                <a:gd name="T4" fmla="*/ 195 w 339"/>
                <a:gd name="T5" fmla="*/ 577 h 661"/>
                <a:gd name="T6" fmla="*/ 195 w 339"/>
                <a:gd name="T7" fmla="*/ 661 h 661"/>
                <a:gd name="T8" fmla="*/ 143 w 339"/>
                <a:gd name="T9" fmla="*/ 661 h 661"/>
                <a:gd name="T10" fmla="*/ 143 w 339"/>
                <a:gd name="T11" fmla="*/ 579 h 661"/>
                <a:gd name="T12" fmla="*/ 10 w 339"/>
                <a:gd name="T13" fmla="*/ 547 h 661"/>
                <a:gd name="T14" fmla="*/ 10 w 339"/>
                <a:gd name="T15" fmla="*/ 449 h 661"/>
                <a:gd name="T16" fmla="*/ 71 w 339"/>
                <a:gd name="T17" fmla="*/ 479 h 661"/>
                <a:gd name="T18" fmla="*/ 143 w 339"/>
                <a:gd name="T19" fmla="*/ 496 h 661"/>
                <a:gd name="T20" fmla="*/ 143 w 339"/>
                <a:gd name="T21" fmla="*/ 367 h 661"/>
                <a:gd name="T22" fmla="*/ 33 w 339"/>
                <a:gd name="T23" fmla="*/ 304 h 661"/>
                <a:gd name="T24" fmla="*/ 0 w 339"/>
                <a:gd name="T25" fmla="*/ 213 h 661"/>
                <a:gd name="T26" fmla="*/ 40 w 339"/>
                <a:gd name="T27" fmla="*/ 119 h 661"/>
                <a:gd name="T28" fmla="*/ 143 w 339"/>
                <a:gd name="T29" fmla="*/ 74 h 661"/>
                <a:gd name="T30" fmla="*/ 143 w 339"/>
                <a:gd name="T31" fmla="*/ 0 h 661"/>
                <a:gd name="T32" fmla="*/ 195 w 339"/>
                <a:gd name="T33" fmla="*/ 0 h 661"/>
                <a:gd name="T34" fmla="*/ 195 w 339"/>
                <a:gd name="T35" fmla="*/ 72 h 661"/>
                <a:gd name="T36" fmla="*/ 306 w 339"/>
                <a:gd name="T37" fmla="*/ 96 h 661"/>
                <a:gd name="T38" fmla="*/ 306 w 339"/>
                <a:gd name="T39" fmla="*/ 192 h 661"/>
                <a:gd name="T40" fmla="*/ 195 w 339"/>
                <a:gd name="T41" fmla="*/ 155 h 661"/>
                <a:gd name="T42" fmla="*/ 195 w 339"/>
                <a:gd name="T43" fmla="*/ 289 h 661"/>
                <a:gd name="T44" fmla="*/ 306 w 339"/>
                <a:gd name="T45" fmla="*/ 352 h 661"/>
                <a:gd name="T46" fmla="*/ 339 w 339"/>
                <a:gd name="T47" fmla="*/ 439 h 661"/>
                <a:gd name="T48" fmla="*/ 143 w 339"/>
                <a:gd name="T49" fmla="*/ 268 h 661"/>
                <a:gd name="T50" fmla="*/ 143 w 339"/>
                <a:gd name="T51" fmla="*/ 156 h 661"/>
                <a:gd name="T52" fmla="*/ 94 w 339"/>
                <a:gd name="T53" fmla="*/ 207 h 661"/>
                <a:gd name="T54" fmla="*/ 143 w 339"/>
                <a:gd name="T55" fmla="*/ 268 h 661"/>
                <a:gd name="T56" fmla="*/ 245 w 339"/>
                <a:gd name="T57" fmla="*/ 444 h 661"/>
                <a:gd name="T58" fmla="*/ 195 w 339"/>
                <a:gd name="T59" fmla="*/ 388 h 661"/>
                <a:gd name="T60" fmla="*/ 195 w 339"/>
                <a:gd name="T61" fmla="*/ 495 h 661"/>
                <a:gd name="T62" fmla="*/ 245 w 339"/>
                <a:gd name="T63" fmla="*/ 4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661">
                  <a:moveTo>
                    <a:pt x="339" y="439"/>
                  </a:moveTo>
                  <a:cubicBezTo>
                    <a:pt x="339" y="478"/>
                    <a:pt x="327" y="510"/>
                    <a:pt x="302" y="533"/>
                  </a:cubicBezTo>
                  <a:cubicBezTo>
                    <a:pt x="278" y="557"/>
                    <a:pt x="242" y="572"/>
                    <a:pt x="195" y="577"/>
                  </a:cubicBezTo>
                  <a:cubicBezTo>
                    <a:pt x="195" y="661"/>
                    <a:pt x="195" y="661"/>
                    <a:pt x="195" y="661"/>
                  </a:cubicBezTo>
                  <a:cubicBezTo>
                    <a:pt x="143" y="661"/>
                    <a:pt x="143" y="661"/>
                    <a:pt x="143" y="661"/>
                  </a:cubicBezTo>
                  <a:cubicBezTo>
                    <a:pt x="143" y="579"/>
                    <a:pt x="143" y="579"/>
                    <a:pt x="143" y="579"/>
                  </a:cubicBezTo>
                  <a:cubicBezTo>
                    <a:pt x="95" y="579"/>
                    <a:pt x="50" y="568"/>
                    <a:pt x="10" y="547"/>
                  </a:cubicBezTo>
                  <a:cubicBezTo>
                    <a:pt x="10" y="449"/>
                    <a:pt x="10" y="449"/>
                    <a:pt x="10" y="449"/>
                  </a:cubicBezTo>
                  <a:cubicBezTo>
                    <a:pt x="23" y="459"/>
                    <a:pt x="43" y="469"/>
                    <a:pt x="71" y="479"/>
                  </a:cubicBezTo>
                  <a:cubicBezTo>
                    <a:pt x="99" y="489"/>
                    <a:pt x="123" y="495"/>
                    <a:pt x="143" y="496"/>
                  </a:cubicBezTo>
                  <a:cubicBezTo>
                    <a:pt x="143" y="367"/>
                    <a:pt x="143" y="367"/>
                    <a:pt x="143" y="367"/>
                  </a:cubicBezTo>
                  <a:cubicBezTo>
                    <a:pt x="91" y="348"/>
                    <a:pt x="55" y="327"/>
                    <a:pt x="33" y="304"/>
                  </a:cubicBezTo>
                  <a:cubicBezTo>
                    <a:pt x="11" y="281"/>
                    <a:pt x="0" y="251"/>
                    <a:pt x="0" y="213"/>
                  </a:cubicBezTo>
                  <a:cubicBezTo>
                    <a:pt x="0" y="176"/>
                    <a:pt x="14" y="144"/>
                    <a:pt x="40" y="119"/>
                  </a:cubicBezTo>
                  <a:cubicBezTo>
                    <a:pt x="67" y="93"/>
                    <a:pt x="101" y="78"/>
                    <a:pt x="143" y="74"/>
                  </a:cubicBezTo>
                  <a:cubicBezTo>
                    <a:pt x="143" y="0"/>
                    <a:pt x="143" y="0"/>
                    <a:pt x="143" y="0"/>
                  </a:cubicBezTo>
                  <a:cubicBezTo>
                    <a:pt x="195" y="0"/>
                    <a:pt x="195" y="0"/>
                    <a:pt x="195" y="0"/>
                  </a:cubicBezTo>
                  <a:cubicBezTo>
                    <a:pt x="195" y="72"/>
                    <a:pt x="195" y="72"/>
                    <a:pt x="195" y="72"/>
                  </a:cubicBezTo>
                  <a:cubicBezTo>
                    <a:pt x="245" y="75"/>
                    <a:pt x="282" y="83"/>
                    <a:pt x="306" y="96"/>
                  </a:cubicBezTo>
                  <a:cubicBezTo>
                    <a:pt x="306" y="192"/>
                    <a:pt x="306" y="192"/>
                    <a:pt x="306" y="192"/>
                  </a:cubicBezTo>
                  <a:cubicBezTo>
                    <a:pt x="273" y="172"/>
                    <a:pt x="236" y="160"/>
                    <a:pt x="195" y="155"/>
                  </a:cubicBezTo>
                  <a:cubicBezTo>
                    <a:pt x="195" y="289"/>
                    <a:pt x="195" y="289"/>
                    <a:pt x="195" y="289"/>
                  </a:cubicBezTo>
                  <a:cubicBezTo>
                    <a:pt x="247" y="307"/>
                    <a:pt x="284" y="329"/>
                    <a:pt x="306" y="352"/>
                  </a:cubicBezTo>
                  <a:cubicBezTo>
                    <a:pt x="328" y="376"/>
                    <a:pt x="339" y="405"/>
                    <a:pt x="339" y="439"/>
                  </a:cubicBezTo>
                  <a:close/>
                  <a:moveTo>
                    <a:pt x="143" y="268"/>
                  </a:moveTo>
                  <a:cubicBezTo>
                    <a:pt x="143" y="156"/>
                    <a:pt x="143" y="156"/>
                    <a:pt x="143" y="156"/>
                  </a:cubicBezTo>
                  <a:cubicBezTo>
                    <a:pt x="111" y="162"/>
                    <a:pt x="94" y="179"/>
                    <a:pt x="94" y="207"/>
                  </a:cubicBezTo>
                  <a:cubicBezTo>
                    <a:pt x="94" y="232"/>
                    <a:pt x="111" y="252"/>
                    <a:pt x="143" y="268"/>
                  </a:cubicBezTo>
                  <a:close/>
                  <a:moveTo>
                    <a:pt x="245" y="444"/>
                  </a:moveTo>
                  <a:cubicBezTo>
                    <a:pt x="245" y="421"/>
                    <a:pt x="229" y="402"/>
                    <a:pt x="195" y="388"/>
                  </a:cubicBezTo>
                  <a:cubicBezTo>
                    <a:pt x="195" y="495"/>
                    <a:pt x="195" y="495"/>
                    <a:pt x="195" y="495"/>
                  </a:cubicBezTo>
                  <a:cubicBezTo>
                    <a:pt x="229" y="489"/>
                    <a:pt x="245" y="472"/>
                    <a:pt x="245" y="4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6" name="low latency" descr="low latency, improved efficiency">
            <a:extLst>
              <a:ext uri="{FF2B5EF4-FFF2-40B4-BE49-F238E27FC236}">
                <a16:creationId xmlns:a16="http://schemas.microsoft.com/office/drawing/2014/main" id="{32048554-C6D3-E9DB-498F-8F6EE9E164C0}"/>
              </a:ext>
            </a:extLst>
          </p:cNvPr>
          <p:cNvGrpSpPr>
            <a:grpSpLocks noChangeAspect="1"/>
          </p:cNvGrpSpPr>
          <p:nvPr/>
        </p:nvGrpSpPr>
        <p:grpSpPr bwMode="auto">
          <a:xfrm>
            <a:off x="9418373" y="2038609"/>
            <a:ext cx="727162" cy="730571"/>
            <a:chOff x="2849" y="781"/>
            <a:chExt cx="213" cy="214"/>
          </a:xfrm>
        </p:grpSpPr>
        <p:sp>
          <p:nvSpPr>
            <p:cNvPr id="67" name="AutoShape 38">
              <a:extLst>
                <a:ext uri="{FF2B5EF4-FFF2-40B4-BE49-F238E27FC236}">
                  <a16:creationId xmlns:a16="http://schemas.microsoft.com/office/drawing/2014/main" id="{A4334619-BEFB-274A-A92C-3243F6F53CF0}"/>
                </a:ext>
              </a:extLst>
            </p:cNvPr>
            <p:cNvSpPr>
              <a:spLocks noChangeAspect="1" noChangeArrowheads="1" noTextEdit="1"/>
            </p:cNvSpPr>
            <p:nvPr/>
          </p:nvSpPr>
          <p:spPr bwMode="auto">
            <a:xfrm>
              <a:off x="2849" y="781"/>
              <a:ext cx="21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40">
              <a:extLst>
                <a:ext uri="{FF2B5EF4-FFF2-40B4-BE49-F238E27FC236}">
                  <a16:creationId xmlns:a16="http://schemas.microsoft.com/office/drawing/2014/main" id="{1671895B-3864-E7C3-C614-0AC839D48A96}"/>
                </a:ext>
              </a:extLst>
            </p:cNvPr>
            <p:cNvSpPr>
              <a:spLocks/>
            </p:cNvSpPr>
            <p:nvPr/>
          </p:nvSpPr>
          <p:spPr bwMode="auto">
            <a:xfrm>
              <a:off x="2849" y="781"/>
              <a:ext cx="213" cy="214"/>
            </a:xfrm>
            <a:custGeom>
              <a:avLst/>
              <a:gdLst>
                <a:gd name="T0" fmla="*/ 213 w 213"/>
                <a:gd name="T1" fmla="*/ 0 h 214"/>
                <a:gd name="T2" fmla="*/ 213 w 213"/>
                <a:gd name="T3" fmla="*/ 214 h 214"/>
                <a:gd name="T4" fmla="*/ 114 w 213"/>
                <a:gd name="T5" fmla="*/ 115 h 214"/>
                <a:gd name="T6" fmla="*/ 99 w 213"/>
                <a:gd name="T7" fmla="*/ 99 h 214"/>
                <a:gd name="T8" fmla="*/ 0 w 213"/>
                <a:gd name="T9" fmla="*/ 0 h 214"/>
                <a:gd name="T10" fmla="*/ 213 w 213"/>
                <a:gd name="T11" fmla="*/ 0 h 214"/>
              </a:gdLst>
              <a:ahLst/>
              <a:cxnLst>
                <a:cxn ang="0">
                  <a:pos x="T0" y="T1"/>
                </a:cxn>
                <a:cxn ang="0">
                  <a:pos x="T2" y="T3"/>
                </a:cxn>
                <a:cxn ang="0">
                  <a:pos x="T4" y="T5"/>
                </a:cxn>
                <a:cxn ang="0">
                  <a:pos x="T6" y="T7"/>
                </a:cxn>
                <a:cxn ang="0">
                  <a:pos x="T8" y="T9"/>
                </a:cxn>
                <a:cxn ang="0">
                  <a:pos x="T10" y="T11"/>
                </a:cxn>
              </a:cxnLst>
              <a:rect l="0" t="0" r="r" b="b"/>
              <a:pathLst>
                <a:path w="213" h="214">
                  <a:moveTo>
                    <a:pt x="213" y="0"/>
                  </a:moveTo>
                  <a:lnTo>
                    <a:pt x="213" y="214"/>
                  </a:lnTo>
                  <a:lnTo>
                    <a:pt x="114" y="115"/>
                  </a:lnTo>
                  <a:lnTo>
                    <a:pt x="99" y="99"/>
                  </a:lnTo>
                  <a:lnTo>
                    <a:pt x="0" y="0"/>
                  </a:lnTo>
                  <a:lnTo>
                    <a:pt x="213"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41">
              <a:extLst>
                <a:ext uri="{FF2B5EF4-FFF2-40B4-BE49-F238E27FC236}">
                  <a16:creationId xmlns:a16="http://schemas.microsoft.com/office/drawing/2014/main" id="{F9D95B63-1235-F4CB-D93A-539842B897D4}"/>
                </a:ext>
              </a:extLst>
            </p:cNvPr>
            <p:cNvSpPr>
              <a:spLocks/>
            </p:cNvSpPr>
            <p:nvPr/>
          </p:nvSpPr>
          <p:spPr bwMode="auto">
            <a:xfrm>
              <a:off x="2849" y="781"/>
              <a:ext cx="213" cy="214"/>
            </a:xfrm>
            <a:custGeom>
              <a:avLst/>
              <a:gdLst>
                <a:gd name="T0" fmla="*/ 0 w 213"/>
                <a:gd name="T1" fmla="*/ 214 h 214"/>
                <a:gd name="T2" fmla="*/ 0 w 213"/>
                <a:gd name="T3" fmla="*/ 0 h 214"/>
                <a:gd name="T4" fmla="*/ 99 w 213"/>
                <a:gd name="T5" fmla="*/ 99 h 214"/>
                <a:gd name="T6" fmla="*/ 114 w 213"/>
                <a:gd name="T7" fmla="*/ 115 h 214"/>
                <a:gd name="T8" fmla="*/ 213 w 213"/>
                <a:gd name="T9" fmla="*/ 214 h 214"/>
                <a:gd name="T10" fmla="*/ 0 w 213"/>
                <a:gd name="T11" fmla="*/ 214 h 214"/>
              </a:gdLst>
              <a:ahLst/>
              <a:cxnLst>
                <a:cxn ang="0">
                  <a:pos x="T0" y="T1"/>
                </a:cxn>
                <a:cxn ang="0">
                  <a:pos x="T2" y="T3"/>
                </a:cxn>
                <a:cxn ang="0">
                  <a:pos x="T4" y="T5"/>
                </a:cxn>
                <a:cxn ang="0">
                  <a:pos x="T6" y="T7"/>
                </a:cxn>
                <a:cxn ang="0">
                  <a:pos x="T8" y="T9"/>
                </a:cxn>
                <a:cxn ang="0">
                  <a:pos x="T10" y="T11"/>
                </a:cxn>
              </a:cxnLst>
              <a:rect l="0" t="0" r="r" b="b"/>
              <a:pathLst>
                <a:path w="213" h="214">
                  <a:moveTo>
                    <a:pt x="0" y="214"/>
                  </a:moveTo>
                  <a:lnTo>
                    <a:pt x="0" y="0"/>
                  </a:lnTo>
                  <a:lnTo>
                    <a:pt x="99" y="99"/>
                  </a:lnTo>
                  <a:lnTo>
                    <a:pt x="114" y="115"/>
                  </a:lnTo>
                  <a:lnTo>
                    <a:pt x="213" y="214"/>
                  </a:lnTo>
                  <a:lnTo>
                    <a:pt x="0" y="21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42">
              <a:extLst>
                <a:ext uri="{FF2B5EF4-FFF2-40B4-BE49-F238E27FC236}">
                  <a16:creationId xmlns:a16="http://schemas.microsoft.com/office/drawing/2014/main" id="{27BFE656-666C-01C7-CA72-17F556C2E3D1}"/>
                </a:ext>
              </a:extLst>
            </p:cNvPr>
            <p:cNvSpPr>
              <a:spLocks/>
            </p:cNvSpPr>
            <p:nvPr/>
          </p:nvSpPr>
          <p:spPr bwMode="auto">
            <a:xfrm>
              <a:off x="2906" y="880"/>
              <a:ext cx="57" cy="58"/>
            </a:xfrm>
            <a:custGeom>
              <a:avLst/>
              <a:gdLst>
                <a:gd name="T0" fmla="*/ 42 w 57"/>
                <a:gd name="T1" fmla="*/ 0 h 58"/>
                <a:gd name="T2" fmla="*/ 0 w 57"/>
                <a:gd name="T3" fmla="*/ 42 h 58"/>
                <a:gd name="T4" fmla="*/ 16 w 57"/>
                <a:gd name="T5" fmla="*/ 58 h 58"/>
                <a:gd name="T6" fmla="*/ 57 w 57"/>
                <a:gd name="T7" fmla="*/ 16 h 58"/>
                <a:gd name="T8" fmla="*/ 42 w 57"/>
                <a:gd name="T9" fmla="*/ 0 h 58"/>
              </a:gdLst>
              <a:ahLst/>
              <a:cxnLst>
                <a:cxn ang="0">
                  <a:pos x="T0" y="T1"/>
                </a:cxn>
                <a:cxn ang="0">
                  <a:pos x="T2" y="T3"/>
                </a:cxn>
                <a:cxn ang="0">
                  <a:pos x="T4" y="T5"/>
                </a:cxn>
                <a:cxn ang="0">
                  <a:pos x="T6" y="T7"/>
                </a:cxn>
                <a:cxn ang="0">
                  <a:pos x="T8" y="T9"/>
                </a:cxn>
              </a:cxnLst>
              <a:rect l="0" t="0" r="r" b="b"/>
              <a:pathLst>
                <a:path w="57" h="58">
                  <a:moveTo>
                    <a:pt x="42" y="0"/>
                  </a:moveTo>
                  <a:lnTo>
                    <a:pt x="0" y="42"/>
                  </a:lnTo>
                  <a:lnTo>
                    <a:pt x="16" y="58"/>
                  </a:lnTo>
                  <a:lnTo>
                    <a:pt x="57" y="16"/>
                  </a:lnTo>
                  <a:lnTo>
                    <a:pt x="42"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43">
              <a:extLst>
                <a:ext uri="{FF2B5EF4-FFF2-40B4-BE49-F238E27FC236}">
                  <a16:creationId xmlns:a16="http://schemas.microsoft.com/office/drawing/2014/main" id="{D13AB97D-A371-1370-F68B-A8A7F097BDCE}"/>
                </a:ext>
              </a:extLst>
            </p:cNvPr>
            <p:cNvSpPr>
              <a:spLocks/>
            </p:cNvSpPr>
            <p:nvPr/>
          </p:nvSpPr>
          <p:spPr bwMode="auto">
            <a:xfrm>
              <a:off x="2939" y="804"/>
              <a:ext cx="100" cy="101"/>
            </a:xfrm>
            <a:custGeom>
              <a:avLst/>
              <a:gdLst>
                <a:gd name="T0" fmla="*/ 0 w 100"/>
                <a:gd name="T1" fmla="*/ 0 h 101"/>
                <a:gd name="T2" fmla="*/ 0 w 100"/>
                <a:gd name="T3" fmla="*/ 22 h 101"/>
                <a:gd name="T4" fmla="*/ 62 w 100"/>
                <a:gd name="T5" fmla="*/ 22 h 101"/>
                <a:gd name="T6" fmla="*/ 9 w 100"/>
                <a:gd name="T7" fmla="*/ 76 h 101"/>
                <a:gd name="T8" fmla="*/ 24 w 100"/>
                <a:gd name="T9" fmla="*/ 92 h 101"/>
                <a:gd name="T10" fmla="*/ 78 w 100"/>
                <a:gd name="T11" fmla="*/ 38 h 101"/>
                <a:gd name="T12" fmla="*/ 78 w 100"/>
                <a:gd name="T13" fmla="*/ 101 h 101"/>
                <a:gd name="T14" fmla="*/ 100 w 100"/>
                <a:gd name="T15" fmla="*/ 101 h 101"/>
                <a:gd name="T16" fmla="*/ 100 w 100"/>
                <a:gd name="T17" fmla="*/ 0 h 101"/>
                <a:gd name="T18" fmla="*/ 0 w 10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0" y="0"/>
                  </a:moveTo>
                  <a:lnTo>
                    <a:pt x="0" y="22"/>
                  </a:lnTo>
                  <a:lnTo>
                    <a:pt x="62" y="22"/>
                  </a:lnTo>
                  <a:lnTo>
                    <a:pt x="9" y="76"/>
                  </a:lnTo>
                  <a:lnTo>
                    <a:pt x="24" y="92"/>
                  </a:lnTo>
                  <a:lnTo>
                    <a:pt x="78" y="38"/>
                  </a:lnTo>
                  <a:lnTo>
                    <a:pt x="78" y="101"/>
                  </a:lnTo>
                  <a:lnTo>
                    <a:pt x="100" y="101"/>
                  </a:lnTo>
                  <a:lnTo>
                    <a:pt x="100"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44">
              <a:extLst>
                <a:ext uri="{FF2B5EF4-FFF2-40B4-BE49-F238E27FC236}">
                  <a16:creationId xmlns:a16="http://schemas.microsoft.com/office/drawing/2014/main" id="{DEDD888A-14DC-D736-5B20-AE947773786B}"/>
                </a:ext>
              </a:extLst>
            </p:cNvPr>
            <p:cNvSpPr>
              <a:spLocks/>
            </p:cNvSpPr>
            <p:nvPr/>
          </p:nvSpPr>
          <p:spPr bwMode="auto">
            <a:xfrm>
              <a:off x="2875" y="935"/>
              <a:ext cx="34" cy="34"/>
            </a:xfrm>
            <a:custGeom>
              <a:avLst/>
              <a:gdLst>
                <a:gd name="T0" fmla="*/ 16 w 34"/>
                <a:gd name="T1" fmla="*/ 0 h 34"/>
                <a:gd name="T2" fmla="*/ 0 w 34"/>
                <a:gd name="T3" fmla="*/ 16 h 34"/>
                <a:gd name="T4" fmla="*/ 17 w 34"/>
                <a:gd name="T5" fmla="*/ 34 h 34"/>
                <a:gd name="T6" fmla="*/ 34 w 34"/>
                <a:gd name="T7" fmla="*/ 18 h 34"/>
                <a:gd name="T8" fmla="*/ 16 w 34"/>
                <a:gd name="T9" fmla="*/ 0 h 34"/>
              </a:gdLst>
              <a:ahLst/>
              <a:cxnLst>
                <a:cxn ang="0">
                  <a:pos x="T0" y="T1"/>
                </a:cxn>
                <a:cxn ang="0">
                  <a:pos x="T2" y="T3"/>
                </a:cxn>
                <a:cxn ang="0">
                  <a:pos x="T4" y="T5"/>
                </a:cxn>
                <a:cxn ang="0">
                  <a:pos x="T6" y="T7"/>
                </a:cxn>
                <a:cxn ang="0">
                  <a:pos x="T8" y="T9"/>
                </a:cxn>
              </a:cxnLst>
              <a:rect l="0" t="0" r="r" b="b"/>
              <a:pathLst>
                <a:path w="34" h="34">
                  <a:moveTo>
                    <a:pt x="16" y="0"/>
                  </a:moveTo>
                  <a:lnTo>
                    <a:pt x="0" y="16"/>
                  </a:lnTo>
                  <a:lnTo>
                    <a:pt x="17" y="34"/>
                  </a:lnTo>
                  <a:lnTo>
                    <a:pt x="34" y="18"/>
                  </a:lnTo>
                  <a:lnTo>
                    <a:pt x="16"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 name="Graphic 8" descr="Playbook outline">
            <a:extLst>
              <a:ext uri="{FF2B5EF4-FFF2-40B4-BE49-F238E27FC236}">
                <a16:creationId xmlns:a16="http://schemas.microsoft.com/office/drawing/2014/main" id="{9B5C1247-F989-867C-676C-A3EDF268AB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6581" y="1877404"/>
            <a:ext cx="914400" cy="914400"/>
          </a:xfrm>
          <a:prstGeom prst="rect">
            <a:avLst/>
          </a:prstGeom>
        </p:spPr>
      </p:pic>
    </p:spTree>
    <p:extLst>
      <p:ext uri="{BB962C8B-B14F-4D97-AF65-F5344CB8AC3E}">
        <p14:creationId xmlns:p14="http://schemas.microsoft.com/office/powerpoint/2010/main" val="920092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4.16667E-6 4.07407E-6 L 0.00066 0.0537 " pathEditMode="relative" rAng="0" ptsTypes="AA">
                                      <p:cBhvr>
                                        <p:cTn id="9" dur="750" fill="hold"/>
                                        <p:tgtEl>
                                          <p:spTgt spid="27"/>
                                        </p:tgtEl>
                                        <p:attrNameLst>
                                          <p:attrName>ppt_x</p:attrName>
                                          <p:attrName>ppt_y</p:attrName>
                                        </p:attrNameLst>
                                      </p:cBhvr>
                                      <p:rCtr x="26" y="2685"/>
                                    </p:animMotion>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750"/>
                            </p:stCondLst>
                            <p:childTnLst>
                              <p:par>
                                <p:cTn id="14" presetID="63" presetClass="path" presetSubtype="0" accel="50000" decel="50000" fill="hold" grpId="1" nodeType="afterEffect">
                                  <p:stCondLst>
                                    <p:cond delay="0"/>
                                  </p:stCondLst>
                                  <p:childTnLst>
                                    <p:animMotion origin="layout" path="M 0 4.07407E-6 L 0.00065 0.0537 " pathEditMode="relative" rAng="0" ptsTypes="AA">
                                      <p:cBhvr>
                                        <p:cTn id="15" dur="750" fill="hold"/>
                                        <p:tgtEl>
                                          <p:spTgt spid="31"/>
                                        </p:tgtEl>
                                        <p:attrNameLst>
                                          <p:attrName>ppt_x</p:attrName>
                                          <p:attrName>ppt_y</p:attrName>
                                        </p:attrNameLst>
                                      </p:cBhvr>
                                      <p:rCtr x="26" y="2685"/>
                                    </p:animMotion>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500"/>
                            </p:stCondLst>
                            <p:childTnLst>
                              <p:par>
                                <p:cTn id="20" presetID="63" presetClass="path" presetSubtype="0" accel="50000" decel="50000" fill="hold" grpId="1" nodeType="afterEffect">
                                  <p:stCondLst>
                                    <p:cond delay="0"/>
                                  </p:stCondLst>
                                  <p:childTnLst>
                                    <p:animMotion origin="layout" path="M 4.375E-6 4.07407E-6 L 0.00065 0.0537 " pathEditMode="relative" rAng="0" ptsTypes="AA">
                                      <p:cBhvr>
                                        <p:cTn id="21" dur="750" fill="hold"/>
                                        <p:tgtEl>
                                          <p:spTgt spid="32"/>
                                        </p:tgtEl>
                                        <p:attrNameLst>
                                          <p:attrName>ppt_x</p:attrName>
                                          <p:attrName>ppt_y</p:attrName>
                                        </p:attrNameLst>
                                      </p:cBhvr>
                                      <p:rCtr x="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F51C5-69AF-13BA-9E4A-BA5F224FAF9D}"/>
              </a:ext>
            </a:extLst>
          </p:cNvPr>
          <p:cNvSpPr>
            <a:spLocks noGrp="1"/>
          </p:cNvSpPr>
          <p:nvPr>
            <p:ph type="body" sz="quarter" idx="10"/>
          </p:nvPr>
        </p:nvSpPr>
        <p:spPr/>
        <p:txBody>
          <a:bodyPr/>
          <a:lstStyle/>
          <a:p>
            <a:r>
              <a:rPr lang="en-US"/>
              <a:t>Automated content generation</a:t>
            </a:r>
          </a:p>
        </p:txBody>
      </p:sp>
      <p:sp>
        <p:nvSpPr>
          <p:cNvPr id="4" name="Title 3">
            <a:extLst>
              <a:ext uri="{FF2B5EF4-FFF2-40B4-BE49-F238E27FC236}">
                <a16:creationId xmlns:a16="http://schemas.microsoft.com/office/drawing/2014/main" id="{D58DC606-4D9D-4F1D-BA37-DEC874C9B2EC}"/>
              </a:ext>
            </a:extLst>
          </p:cNvPr>
          <p:cNvSpPr>
            <a:spLocks noGrp="1"/>
          </p:cNvSpPr>
          <p:nvPr>
            <p:ph type="title"/>
          </p:nvPr>
        </p:nvSpPr>
        <p:spPr/>
        <p:txBody>
          <a:bodyPr/>
          <a:lstStyle/>
          <a:p>
            <a:r>
              <a:rPr lang="it-IT"/>
              <a:t>M&amp;M Azure OpenAI Service Scenarios​</a:t>
            </a:r>
            <a:endParaRPr lang="en-US"/>
          </a:p>
        </p:txBody>
      </p:sp>
      <p:grpSp>
        <p:nvGrpSpPr>
          <p:cNvPr id="3" name="Graphic 1">
            <a:extLst>
              <a:ext uri="{FF2B5EF4-FFF2-40B4-BE49-F238E27FC236}">
                <a16:creationId xmlns:a16="http://schemas.microsoft.com/office/drawing/2014/main" id="{30AAD060-D708-8693-9FB0-AB418B2DA96F}"/>
              </a:ext>
              <a:ext uri="{C183D7F6-B498-43B3-948B-1728B52AA6E4}">
                <adec:decorative xmlns:adec="http://schemas.microsoft.com/office/drawing/2017/decorative" val="1"/>
              </a:ext>
            </a:extLst>
          </p:cNvPr>
          <p:cNvGrpSpPr>
            <a:grpSpLocks noChangeAspect="1"/>
          </p:cNvGrpSpPr>
          <p:nvPr/>
        </p:nvGrpSpPr>
        <p:grpSpPr>
          <a:xfrm>
            <a:off x="11430000" y="292100"/>
            <a:ext cx="478519" cy="606436"/>
            <a:chOff x="7114885" y="6890607"/>
            <a:chExt cx="312220" cy="395682"/>
          </a:xfrm>
          <a:solidFill>
            <a:schemeClr val="accent1"/>
          </a:solidFill>
        </p:grpSpPr>
        <p:sp>
          <p:nvSpPr>
            <p:cNvPr id="5" name="Freeform: Shape 4">
              <a:extLst>
                <a:ext uri="{FF2B5EF4-FFF2-40B4-BE49-F238E27FC236}">
                  <a16:creationId xmlns:a16="http://schemas.microsoft.com/office/drawing/2014/main" id="{D7EFE08B-3516-B2A4-A170-C0742EB212B0}"/>
                </a:ext>
              </a:extLst>
            </p:cNvPr>
            <p:cNvSpPr/>
            <p:nvPr/>
          </p:nvSpPr>
          <p:spPr>
            <a:xfrm>
              <a:off x="7114885" y="6890607"/>
              <a:ext cx="312220" cy="312219"/>
            </a:xfrm>
            <a:custGeom>
              <a:avLst/>
              <a:gdLst>
                <a:gd name="connsiteX0" fmla="*/ 156110 w 312220"/>
                <a:gd name="connsiteY0" fmla="*/ 0 h 312219"/>
                <a:gd name="connsiteX1" fmla="*/ 0 w 312220"/>
                <a:gd name="connsiteY1" fmla="*/ 156110 h 312219"/>
                <a:gd name="connsiteX2" fmla="*/ 156110 w 312220"/>
                <a:gd name="connsiteY2" fmla="*/ 312219 h 312219"/>
                <a:gd name="connsiteX3" fmla="*/ 312219 w 312220"/>
                <a:gd name="connsiteY3" fmla="*/ 156110 h 312219"/>
                <a:gd name="connsiteX4" fmla="*/ 156110 w 312220"/>
                <a:gd name="connsiteY4" fmla="*/ 0 h 312219"/>
                <a:gd name="connsiteX5" fmla="*/ 208352 w 312220"/>
                <a:gd name="connsiteY5" fmla="*/ 124888 h 312219"/>
                <a:gd name="connsiteX6" fmla="*/ 185167 w 312220"/>
                <a:gd name="connsiteY6" fmla="*/ 117778 h 312219"/>
                <a:gd name="connsiteX7" fmla="*/ 169711 w 312220"/>
                <a:gd name="connsiteY7" fmla="*/ 99230 h 312219"/>
                <a:gd name="connsiteX8" fmla="*/ 167238 w 312220"/>
                <a:gd name="connsiteY8" fmla="*/ 75118 h 312219"/>
                <a:gd name="connsiteX9" fmla="*/ 178675 w 312220"/>
                <a:gd name="connsiteY9" fmla="*/ 53788 h 312219"/>
                <a:gd name="connsiteX10" fmla="*/ 200006 w 312220"/>
                <a:gd name="connsiteY10" fmla="*/ 42351 h 312219"/>
                <a:gd name="connsiteX11" fmla="*/ 224118 w 312220"/>
                <a:gd name="connsiteY11" fmla="*/ 44824 h 312219"/>
                <a:gd name="connsiteX12" fmla="*/ 242665 w 312220"/>
                <a:gd name="connsiteY12" fmla="*/ 60280 h 312219"/>
                <a:gd name="connsiteX13" fmla="*/ 249775 w 312220"/>
                <a:gd name="connsiteY13" fmla="*/ 83465 h 312219"/>
                <a:gd name="connsiteX14" fmla="*/ 237719 w 312220"/>
                <a:gd name="connsiteY14" fmla="*/ 112832 h 312219"/>
                <a:gd name="connsiteX15" fmla="*/ 208352 w 312220"/>
                <a:gd name="connsiteY15" fmla="*/ 124888 h 31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220" h="312219">
                  <a:moveTo>
                    <a:pt x="156110" y="0"/>
                  </a:moveTo>
                  <a:cubicBezTo>
                    <a:pt x="69862" y="0"/>
                    <a:pt x="0" y="69863"/>
                    <a:pt x="0" y="156110"/>
                  </a:cubicBezTo>
                  <a:cubicBezTo>
                    <a:pt x="0" y="242356"/>
                    <a:pt x="69862" y="312219"/>
                    <a:pt x="156110" y="312219"/>
                  </a:cubicBezTo>
                  <a:cubicBezTo>
                    <a:pt x="242356" y="312219"/>
                    <a:pt x="312219" y="242356"/>
                    <a:pt x="312219" y="156110"/>
                  </a:cubicBezTo>
                  <a:cubicBezTo>
                    <a:pt x="312528" y="69863"/>
                    <a:pt x="242356" y="0"/>
                    <a:pt x="156110" y="0"/>
                  </a:cubicBezTo>
                  <a:close/>
                  <a:moveTo>
                    <a:pt x="208352" y="124888"/>
                  </a:moveTo>
                  <a:cubicBezTo>
                    <a:pt x="200006" y="124888"/>
                    <a:pt x="191968" y="122415"/>
                    <a:pt x="185167" y="117778"/>
                  </a:cubicBezTo>
                  <a:cubicBezTo>
                    <a:pt x="178367" y="113141"/>
                    <a:pt x="173112" y="106649"/>
                    <a:pt x="169711" y="99230"/>
                  </a:cubicBezTo>
                  <a:cubicBezTo>
                    <a:pt x="166310" y="91811"/>
                    <a:pt x="165692" y="83155"/>
                    <a:pt x="167238" y="75118"/>
                  </a:cubicBezTo>
                  <a:cubicBezTo>
                    <a:pt x="168783" y="67081"/>
                    <a:pt x="172802" y="59662"/>
                    <a:pt x="178675" y="53788"/>
                  </a:cubicBezTo>
                  <a:cubicBezTo>
                    <a:pt x="184549" y="47915"/>
                    <a:pt x="191968" y="43896"/>
                    <a:pt x="200006" y="42351"/>
                  </a:cubicBezTo>
                  <a:cubicBezTo>
                    <a:pt x="208042" y="40805"/>
                    <a:pt x="216389" y="41423"/>
                    <a:pt x="224118" y="44824"/>
                  </a:cubicBezTo>
                  <a:cubicBezTo>
                    <a:pt x="231846" y="47915"/>
                    <a:pt x="238337" y="53170"/>
                    <a:pt x="242665" y="60280"/>
                  </a:cubicBezTo>
                  <a:cubicBezTo>
                    <a:pt x="246993" y="67390"/>
                    <a:pt x="249775" y="75118"/>
                    <a:pt x="249775" y="83465"/>
                  </a:cubicBezTo>
                  <a:cubicBezTo>
                    <a:pt x="249775" y="94593"/>
                    <a:pt x="245447" y="105103"/>
                    <a:pt x="237719" y="112832"/>
                  </a:cubicBezTo>
                  <a:cubicBezTo>
                    <a:pt x="229991" y="120560"/>
                    <a:pt x="219481" y="124888"/>
                    <a:pt x="208352" y="124888"/>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6BBAEA92-AC33-8AFD-A47B-9C88F3DE3DFA}"/>
                </a:ext>
              </a:extLst>
            </p:cNvPr>
            <p:cNvSpPr/>
            <p:nvPr/>
          </p:nvSpPr>
          <p:spPr>
            <a:xfrm>
              <a:off x="7145179" y="6995092"/>
              <a:ext cx="237410" cy="132615"/>
            </a:xfrm>
            <a:custGeom>
              <a:avLst/>
              <a:gdLst>
                <a:gd name="connsiteX0" fmla="*/ 208353 w 237410"/>
                <a:gd name="connsiteY0" fmla="*/ 29985 h 132615"/>
                <a:gd name="connsiteX1" fmla="*/ 164765 w 237410"/>
                <a:gd name="connsiteY1" fmla="*/ 73572 h 132615"/>
                <a:gd name="connsiteX2" fmla="*/ 120560 w 237410"/>
                <a:gd name="connsiteY2" fmla="*/ 29367 h 132615"/>
                <a:gd name="connsiteX3" fmla="*/ 91193 w 237410"/>
                <a:gd name="connsiteY3" fmla="*/ 0 h 132615"/>
                <a:gd name="connsiteX4" fmla="*/ 0 w 237410"/>
                <a:gd name="connsiteY4" fmla="*/ 91193 h 132615"/>
                <a:gd name="connsiteX5" fmla="*/ 29367 w 237410"/>
                <a:gd name="connsiteY5" fmla="*/ 120560 h 132615"/>
                <a:gd name="connsiteX6" fmla="*/ 90884 w 237410"/>
                <a:gd name="connsiteY6" fmla="*/ 59043 h 132615"/>
                <a:gd name="connsiteX7" fmla="*/ 135089 w 237410"/>
                <a:gd name="connsiteY7" fmla="*/ 103249 h 132615"/>
                <a:gd name="connsiteX8" fmla="*/ 164457 w 237410"/>
                <a:gd name="connsiteY8" fmla="*/ 132616 h 132615"/>
                <a:gd name="connsiteX9" fmla="*/ 237410 w 237410"/>
                <a:gd name="connsiteY9" fmla="*/ 59662 h 132615"/>
                <a:gd name="connsiteX10" fmla="*/ 208353 w 237410"/>
                <a:gd name="connsiteY10" fmla="*/ 29985 h 13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410" h="132615">
                  <a:moveTo>
                    <a:pt x="208353" y="29985"/>
                  </a:moveTo>
                  <a:lnTo>
                    <a:pt x="164765" y="73572"/>
                  </a:lnTo>
                  <a:lnTo>
                    <a:pt x="120560" y="29367"/>
                  </a:lnTo>
                  <a:lnTo>
                    <a:pt x="91193" y="0"/>
                  </a:lnTo>
                  <a:lnTo>
                    <a:pt x="0" y="91193"/>
                  </a:lnTo>
                  <a:lnTo>
                    <a:pt x="29367" y="120560"/>
                  </a:lnTo>
                  <a:lnTo>
                    <a:pt x="90884" y="59043"/>
                  </a:lnTo>
                  <a:lnTo>
                    <a:pt x="135089" y="103249"/>
                  </a:lnTo>
                  <a:lnTo>
                    <a:pt x="164457" y="132616"/>
                  </a:lnTo>
                  <a:lnTo>
                    <a:pt x="237410" y="59662"/>
                  </a:lnTo>
                  <a:lnTo>
                    <a:pt x="208353" y="29985"/>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3E8EF441-7D18-1B6B-452E-D34593E2B365}"/>
                </a:ext>
              </a:extLst>
            </p:cNvPr>
            <p:cNvSpPr/>
            <p:nvPr/>
          </p:nvSpPr>
          <p:spPr>
            <a:xfrm>
              <a:off x="7156617" y="7182423"/>
              <a:ext cx="229063" cy="103866"/>
            </a:xfrm>
            <a:custGeom>
              <a:avLst/>
              <a:gdLst>
                <a:gd name="connsiteX0" fmla="*/ 0 w 229063"/>
                <a:gd name="connsiteY0" fmla="*/ 103867 h 103866"/>
                <a:gd name="connsiteX1" fmla="*/ 62444 w 229063"/>
                <a:gd name="connsiteY1" fmla="*/ 0 h 103866"/>
                <a:gd name="connsiteX2" fmla="*/ 166620 w 229063"/>
                <a:gd name="connsiteY2" fmla="*/ 0 h 103866"/>
                <a:gd name="connsiteX3" fmla="*/ 229063 w 229063"/>
                <a:gd name="connsiteY3" fmla="*/ 103867 h 103866"/>
                <a:gd name="connsiteX4" fmla="*/ 0 w 229063"/>
                <a:gd name="connsiteY4" fmla="*/ 103867 h 1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63" h="103866">
                  <a:moveTo>
                    <a:pt x="0" y="103867"/>
                  </a:moveTo>
                  <a:lnTo>
                    <a:pt x="62444" y="0"/>
                  </a:lnTo>
                  <a:lnTo>
                    <a:pt x="166620" y="0"/>
                  </a:lnTo>
                  <a:lnTo>
                    <a:pt x="229063" y="103867"/>
                  </a:lnTo>
                  <a:lnTo>
                    <a:pt x="0" y="103867"/>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Content Placeholder 1">
            <a:extLst>
              <a:ext uri="{FF2B5EF4-FFF2-40B4-BE49-F238E27FC236}">
                <a16:creationId xmlns:a16="http://schemas.microsoft.com/office/drawing/2014/main" id="{C1C61267-345C-0787-F981-AA7B424FFF4B}"/>
              </a:ext>
            </a:extLst>
          </p:cNvPr>
          <p:cNvSpPr txBox="1">
            <a:spLocks/>
          </p:cNvSpPr>
          <p:nvPr/>
        </p:nvSpPr>
        <p:spPr>
          <a:xfrm>
            <a:off x="1052830" y="4455330"/>
            <a:ext cx="3319145" cy="1125501"/>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Too much data to properly curate within a given SLA</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Time consuming tasks to summarize product reviews/feedback</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Difficult to segment, personalize, and filter reviews/feedback</a:t>
            </a:r>
          </a:p>
        </p:txBody>
      </p:sp>
      <p:sp>
        <p:nvSpPr>
          <p:cNvPr id="10" name="Content Placeholder 7">
            <a:extLst>
              <a:ext uri="{FF2B5EF4-FFF2-40B4-BE49-F238E27FC236}">
                <a16:creationId xmlns:a16="http://schemas.microsoft.com/office/drawing/2014/main" id="{A4C62DD8-E41A-A33F-2EEF-D1D652F7E6D9}"/>
              </a:ext>
            </a:extLst>
          </p:cNvPr>
          <p:cNvSpPr txBox="1">
            <a:spLocks/>
          </p:cNvSpPr>
          <p:nvPr/>
        </p:nvSpPr>
        <p:spPr>
          <a:xfrm>
            <a:off x="4564070" y="4455330"/>
            <a:ext cx="3059897" cy="461665"/>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Generative AI can be used to automatically generate content on a variety of topics, saving time and money for content creators. </a:t>
            </a:r>
          </a:p>
        </p:txBody>
      </p:sp>
      <p:sp>
        <p:nvSpPr>
          <p:cNvPr id="26" name="Content Placeholder 19">
            <a:extLst>
              <a:ext uri="{FF2B5EF4-FFF2-40B4-BE49-F238E27FC236}">
                <a16:creationId xmlns:a16="http://schemas.microsoft.com/office/drawing/2014/main" id="{31F8362E-BC4C-6A49-11E2-CCA4C1DB6B35}"/>
              </a:ext>
            </a:extLst>
          </p:cNvPr>
          <p:cNvSpPr txBox="1">
            <a:spLocks/>
          </p:cNvSpPr>
          <p:nvPr/>
        </p:nvSpPr>
        <p:spPr>
          <a:xfrm>
            <a:off x="8234026" y="4455330"/>
            <a:ext cx="3796049" cy="433004"/>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3274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FFFFFF"/>
                </a:solidFill>
                <a:effectLst/>
                <a:uLnTx/>
                <a:uFillTx/>
                <a:latin typeface="Segoe UI"/>
                <a:ea typeface="+mn-ea"/>
                <a:cs typeface="Segoe UI"/>
              </a:rPr>
              <a:t>Generate more relevant contents with summarization</a:t>
            </a:r>
          </a:p>
          <a:p>
            <a:pPr marL="171450" marR="0" lvl="0" indent="-171450" algn="l" defTabSz="93274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50" normalizeH="0" baseline="0" noProof="0">
                <a:ln w="3175">
                  <a:noFill/>
                </a:ln>
                <a:solidFill>
                  <a:srgbClr val="FFFFFF"/>
                </a:solidFill>
                <a:effectLst/>
                <a:uLnTx/>
                <a:uFillTx/>
                <a:latin typeface="Segoe UI"/>
                <a:ea typeface="+mn-ea"/>
                <a:cs typeface="Segoe UI"/>
              </a:rPr>
              <a:t>Improve SEO</a:t>
            </a:r>
          </a:p>
        </p:txBody>
      </p:sp>
      <p:sp>
        <p:nvSpPr>
          <p:cNvPr id="27" name="Oval 29">
            <a:extLst>
              <a:ext uri="{FF2B5EF4-FFF2-40B4-BE49-F238E27FC236}">
                <a16:creationId xmlns:a16="http://schemas.microsoft.com/office/drawing/2014/main" id="{1A7BA85A-0C19-42DA-2B39-7BC9E2372F1D}"/>
              </a:ext>
              <a:ext uri="{C183D7F6-B498-43B3-948B-1728B52AA6E4}">
                <adec:decorative xmlns:adec="http://schemas.microsoft.com/office/drawing/2017/decorative" val="1"/>
              </a:ext>
            </a:extLst>
          </p:cNvPr>
          <p:cNvSpPr/>
          <p:nvPr/>
        </p:nvSpPr>
        <p:spPr>
          <a:xfrm rot="5400000">
            <a:off x="238078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0A5CF9D5-6BE3-A4F4-F864-F5D2AE504C4A}"/>
              </a:ext>
            </a:extLst>
          </p:cNvPr>
          <p:cNvSpPr/>
          <p:nvPr/>
        </p:nvSpPr>
        <p:spPr>
          <a:xfrm>
            <a:off x="1236093" y="3321758"/>
            <a:ext cx="2468114"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Issues &amp; Challenges</a:t>
            </a:r>
          </a:p>
        </p:txBody>
      </p:sp>
      <p:sp>
        <p:nvSpPr>
          <p:cNvPr id="29" name="Rectangle 28">
            <a:extLst>
              <a:ext uri="{FF2B5EF4-FFF2-40B4-BE49-F238E27FC236}">
                <a16:creationId xmlns:a16="http://schemas.microsoft.com/office/drawing/2014/main" id="{36747B29-C2F6-1D23-822D-E8683C0925B9}"/>
              </a:ext>
            </a:extLst>
          </p:cNvPr>
          <p:cNvSpPr/>
          <p:nvPr/>
        </p:nvSpPr>
        <p:spPr>
          <a:xfrm>
            <a:off x="4470400" y="3321758"/>
            <a:ext cx="325120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Azure </a:t>
            </a:r>
            <a:r>
              <a:rPr kumimoji="0" lang="en-US" sz="1600" b="1" i="0" u="none" strike="noStrike" kern="0" cap="none" spc="0" normalizeH="0" baseline="0" noProof="0" err="1">
                <a:ln>
                  <a:noFill/>
                </a:ln>
                <a:solidFill>
                  <a:srgbClr val="50E6FF"/>
                </a:solidFill>
                <a:effectLst/>
                <a:uLnTx/>
                <a:uFillTx/>
                <a:latin typeface="Segoe UI Semibold"/>
                <a:ea typeface="+mn-ea"/>
                <a:cs typeface="Segoe UI Semibold"/>
              </a:rPr>
              <a:t>OpenAI</a:t>
            </a: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 Service Value Add</a:t>
            </a:r>
            <a:endParaRPr kumimoji="0" lang="en-US" sz="1800" b="0" i="0" u="none" strike="noStrike" kern="1200" cap="none" spc="0" normalizeH="0" baseline="0" noProof="0">
              <a:ln>
                <a:noFill/>
              </a:ln>
              <a:solidFill>
                <a:srgbClr val="FFFFFF"/>
              </a:solidFill>
              <a:effectLst/>
              <a:uLnTx/>
              <a:uFillTx/>
              <a:latin typeface="Segoe UI Semibold"/>
              <a:ea typeface="+mn-ea"/>
              <a:cs typeface="Segoe UI Semibold"/>
            </a:endParaRPr>
          </a:p>
        </p:txBody>
      </p:sp>
      <p:sp>
        <p:nvSpPr>
          <p:cNvPr id="30" name="Rectangle 29">
            <a:extLst>
              <a:ext uri="{FF2B5EF4-FFF2-40B4-BE49-F238E27FC236}">
                <a16:creationId xmlns:a16="http://schemas.microsoft.com/office/drawing/2014/main" id="{DFC6FC2C-5DAB-2B3F-9B2D-6890813D6BA3}"/>
              </a:ext>
            </a:extLst>
          </p:cNvPr>
          <p:cNvSpPr/>
          <p:nvPr/>
        </p:nvSpPr>
        <p:spPr>
          <a:xfrm>
            <a:off x="8302943" y="3321758"/>
            <a:ext cx="283464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Potential Outcomes</a:t>
            </a:r>
          </a:p>
        </p:txBody>
      </p:sp>
      <p:sp>
        <p:nvSpPr>
          <p:cNvPr id="31" name="Oval 29">
            <a:extLst>
              <a:ext uri="{FF2B5EF4-FFF2-40B4-BE49-F238E27FC236}">
                <a16:creationId xmlns:a16="http://schemas.microsoft.com/office/drawing/2014/main" id="{F1D7E8D1-7391-5406-3A4C-05FDB8776217}"/>
              </a:ext>
              <a:ext uri="{C183D7F6-B498-43B3-948B-1728B52AA6E4}">
                <adec:decorative xmlns:adec="http://schemas.microsoft.com/office/drawing/2017/decorative" val="1"/>
              </a:ext>
            </a:extLst>
          </p:cNvPr>
          <p:cNvSpPr/>
          <p:nvPr/>
        </p:nvSpPr>
        <p:spPr>
          <a:xfrm rot="5400000">
            <a:off x="600663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2" name="Oval 29">
            <a:extLst>
              <a:ext uri="{FF2B5EF4-FFF2-40B4-BE49-F238E27FC236}">
                <a16:creationId xmlns:a16="http://schemas.microsoft.com/office/drawing/2014/main" id="{D79DE0E1-B1E8-EC8E-786D-AD1B13A83301}"/>
              </a:ext>
              <a:ext uri="{C183D7F6-B498-43B3-948B-1728B52AA6E4}">
                <adec:decorative xmlns:adec="http://schemas.microsoft.com/office/drawing/2017/decorative" val="1"/>
              </a:ext>
            </a:extLst>
          </p:cNvPr>
          <p:cNvSpPr/>
          <p:nvPr/>
        </p:nvSpPr>
        <p:spPr>
          <a:xfrm rot="5400000">
            <a:off x="9630894"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3" name="Oval 32" descr="Icon">
            <a:extLst>
              <a:ext uri="{FF2B5EF4-FFF2-40B4-BE49-F238E27FC236}">
                <a16:creationId xmlns:a16="http://schemas.microsoft.com/office/drawing/2014/main" id="{B4DCBB85-4804-C705-0322-CC8287B1524D}"/>
              </a:ext>
            </a:extLst>
          </p:cNvPr>
          <p:cNvSpPr/>
          <p:nvPr/>
        </p:nvSpPr>
        <p:spPr bwMode="auto">
          <a:xfrm>
            <a:off x="1792737" y="1684762"/>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Oval 43" descr="Icon">
            <a:extLst>
              <a:ext uri="{FF2B5EF4-FFF2-40B4-BE49-F238E27FC236}">
                <a16:creationId xmlns:a16="http://schemas.microsoft.com/office/drawing/2014/main" id="{39DEA8F5-1A9F-4372-9C83-6B4AFC6A014E}"/>
              </a:ext>
            </a:extLst>
          </p:cNvPr>
          <p:cNvSpPr/>
          <p:nvPr/>
        </p:nvSpPr>
        <p:spPr bwMode="auto">
          <a:xfrm>
            <a:off x="5420688" y="1687378"/>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Oval 49" descr="Icon">
            <a:extLst>
              <a:ext uri="{FF2B5EF4-FFF2-40B4-BE49-F238E27FC236}">
                <a16:creationId xmlns:a16="http://schemas.microsoft.com/office/drawing/2014/main" id="{CD1CCC58-DA73-1B4F-A3DD-AD9567E68F6D}"/>
              </a:ext>
            </a:extLst>
          </p:cNvPr>
          <p:cNvSpPr/>
          <p:nvPr/>
        </p:nvSpPr>
        <p:spPr bwMode="auto">
          <a:xfrm>
            <a:off x="9108623" y="1685314"/>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 name="Group 108">
            <a:extLst>
              <a:ext uri="{FF2B5EF4-FFF2-40B4-BE49-F238E27FC236}">
                <a16:creationId xmlns:a16="http://schemas.microsoft.com/office/drawing/2014/main" id="{93E536A4-CEC8-1033-652D-6C6C55BA881E}"/>
              </a:ext>
              <a:ext uri="{C183D7F6-B498-43B3-948B-1728B52AA6E4}">
                <adec:decorative xmlns:adec="http://schemas.microsoft.com/office/drawing/2017/decorative" val="1"/>
              </a:ext>
            </a:extLst>
          </p:cNvPr>
          <p:cNvGrpSpPr>
            <a:grpSpLocks noChangeAspect="1"/>
          </p:cNvGrpSpPr>
          <p:nvPr/>
        </p:nvGrpSpPr>
        <p:grpSpPr bwMode="auto">
          <a:xfrm>
            <a:off x="5801259" y="2040360"/>
            <a:ext cx="589482" cy="673694"/>
            <a:chOff x="1033" y="2781"/>
            <a:chExt cx="273" cy="312"/>
          </a:xfrm>
        </p:grpSpPr>
        <p:sp>
          <p:nvSpPr>
            <p:cNvPr id="19" name="Rectangle 109">
              <a:extLst>
                <a:ext uri="{FF2B5EF4-FFF2-40B4-BE49-F238E27FC236}">
                  <a16:creationId xmlns:a16="http://schemas.microsoft.com/office/drawing/2014/main" id="{F1AD5310-2571-43F8-CB51-9B0E23968D9E}"/>
                </a:ext>
              </a:extLst>
            </p:cNvPr>
            <p:cNvSpPr>
              <a:spLocks noChangeArrowheads="1"/>
            </p:cNvSpPr>
            <p:nvPr/>
          </p:nvSpPr>
          <p:spPr bwMode="auto">
            <a:xfrm>
              <a:off x="1277" y="3025"/>
              <a:ext cx="29" cy="6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10">
              <a:extLst>
                <a:ext uri="{FF2B5EF4-FFF2-40B4-BE49-F238E27FC236}">
                  <a16:creationId xmlns:a16="http://schemas.microsoft.com/office/drawing/2014/main" id="{57A4048C-39F2-BF19-8075-535633383224}"/>
                </a:ext>
              </a:extLst>
            </p:cNvPr>
            <p:cNvSpPr>
              <a:spLocks noChangeArrowheads="1"/>
            </p:cNvSpPr>
            <p:nvPr/>
          </p:nvSpPr>
          <p:spPr bwMode="auto">
            <a:xfrm>
              <a:off x="1228" y="2976"/>
              <a:ext cx="29" cy="11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Rectangle 111">
              <a:extLst>
                <a:ext uri="{FF2B5EF4-FFF2-40B4-BE49-F238E27FC236}">
                  <a16:creationId xmlns:a16="http://schemas.microsoft.com/office/drawing/2014/main" id="{0D62D03A-68EB-02AE-B61B-7094C0E718A7}"/>
                </a:ext>
              </a:extLst>
            </p:cNvPr>
            <p:cNvSpPr>
              <a:spLocks noChangeArrowheads="1"/>
            </p:cNvSpPr>
            <p:nvPr/>
          </p:nvSpPr>
          <p:spPr bwMode="auto">
            <a:xfrm>
              <a:off x="1179" y="2927"/>
              <a:ext cx="30"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112">
              <a:extLst>
                <a:ext uri="{FF2B5EF4-FFF2-40B4-BE49-F238E27FC236}">
                  <a16:creationId xmlns:a16="http://schemas.microsoft.com/office/drawing/2014/main" id="{F01DBF46-3616-E464-BC72-CC9436B4A2A7}"/>
                </a:ext>
              </a:extLst>
            </p:cNvPr>
            <p:cNvSpPr>
              <a:spLocks noChangeArrowheads="1"/>
            </p:cNvSpPr>
            <p:nvPr/>
          </p:nvSpPr>
          <p:spPr bwMode="auto">
            <a:xfrm>
              <a:off x="1130" y="2878"/>
              <a:ext cx="30"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113">
              <a:extLst>
                <a:ext uri="{FF2B5EF4-FFF2-40B4-BE49-F238E27FC236}">
                  <a16:creationId xmlns:a16="http://schemas.microsoft.com/office/drawing/2014/main" id="{EB15575D-7C62-7AEA-3F19-17E775F60379}"/>
                </a:ext>
              </a:extLst>
            </p:cNvPr>
            <p:cNvSpPr>
              <a:spLocks noChangeArrowheads="1"/>
            </p:cNvSpPr>
            <p:nvPr/>
          </p:nvSpPr>
          <p:spPr bwMode="auto">
            <a:xfrm>
              <a:off x="1082" y="2830"/>
              <a:ext cx="29"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114">
              <a:extLst>
                <a:ext uri="{FF2B5EF4-FFF2-40B4-BE49-F238E27FC236}">
                  <a16:creationId xmlns:a16="http://schemas.microsoft.com/office/drawing/2014/main" id="{F921EE4B-CEEE-071B-87B2-D0DFD1B5F983}"/>
                </a:ext>
              </a:extLst>
            </p:cNvPr>
            <p:cNvSpPr>
              <a:spLocks noChangeArrowheads="1"/>
            </p:cNvSpPr>
            <p:nvPr/>
          </p:nvSpPr>
          <p:spPr bwMode="auto">
            <a:xfrm>
              <a:off x="1033" y="2781"/>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115">
              <a:extLst>
                <a:ext uri="{FF2B5EF4-FFF2-40B4-BE49-F238E27FC236}">
                  <a16:creationId xmlns:a16="http://schemas.microsoft.com/office/drawing/2014/main" id="{B7C19E88-0E01-8C84-BCAE-1578FDA6ACAA}"/>
                </a:ext>
              </a:extLst>
            </p:cNvPr>
            <p:cNvSpPr>
              <a:spLocks noEditPoints="1"/>
            </p:cNvSpPr>
            <p:nvPr/>
          </p:nvSpPr>
          <p:spPr bwMode="auto">
            <a:xfrm>
              <a:off x="1229" y="2781"/>
              <a:ext cx="77" cy="151"/>
            </a:xfrm>
            <a:custGeom>
              <a:avLst/>
              <a:gdLst>
                <a:gd name="T0" fmla="*/ 339 w 339"/>
                <a:gd name="T1" fmla="*/ 439 h 661"/>
                <a:gd name="T2" fmla="*/ 302 w 339"/>
                <a:gd name="T3" fmla="*/ 533 h 661"/>
                <a:gd name="T4" fmla="*/ 195 w 339"/>
                <a:gd name="T5" fmla="*/ 577 h 661"/>
                <a:gd name="T6" fmla="*/ 195 w 339"/>
                <a:gd name="T7" fmla="*/ 661 h 661"/>
                <a:gd name="T8" fmla="*/ 143 w 339"/>
                <a:gd name="T9" fmla="*/ 661 h 661"/>
                <a:gd name="T10" fmla="*/ 143 w 339"/>
                <a:gd name="T11" fmla="*/ 579 h 661"/>
                <a:gd name="T12" fmla="*/ 10 w 339"/>
                <a:gd name="T13" fmla="*/ 547 h 661"/>
                <a:gd name="T14" fmla="*/ 10 w 339"/>
                <a:gd name="T15" fmla="*/ 449 h 661"/>
                <a:gd name="T16" fmla="*/ 71 w 339"/>
                <a:gd name="T17" fmla="*/ 479 h 661"/>
                <a:gd name="T18" fmla="*/ 143 w 339"/>
                <a:gd name="T19" fmla="*/ 496 h 661"/>
                <a:gd name="T20" fmla="*/ 143 w 339"/>
                <a:gd name="T21" fmla="*/ 367 h 661"/>
                <a:gd name="T22" fmla="*/ 33 w 339"/>
                <a:gd name="T23" fmla="*/ 304 h 661"/>
                <a:gd name="T24" fmla="*/ 0 w 339"/>
                <a:gd name="T25" fmla="*/ 213 h 661"/>
                <a:gd name="T26" fmla="*/ 40 w 339"/>
                <a:gd name="T27" fmla="*/ 119 h 661"/>
                <a:gd name="T28" fmla="*/ 143 w 339"/>
                <a:gd name="T29" fmla="*/ 74 h 661"/>
                <a:gd name="T30" fmla="*/ 143 w 339"/>
                <a:gd name="T31" fmla="*/ 0 h 661"/>
                <a:gd name="T32" fmla="*/ 195 w 339"/>
                <a:gd name="T33" fmla="*/ 0 h 661"/>
                <a:gd name="T34" fmla="*/ 195 w 339"/>
                <a:gd name="T35" fmla="*/ 72 h 661"/>
                <a:gd name="T36" fmla="*/ 306 w 339"/>
                <a:gd name="T37" fmla="*/ 96 h 661"/>
                <a:gd name="T38" fmla="*/ 306 w 339"/>
                <a:gd name="T39" fmla="*/ 192 h 661"/>
                <a:gd name="T40" fmla="*/ 195 w 339"/>
                <a:gd name="T41" fmla="*/ 155 h 661"/>
                <a:gd name="T42" fmla="*/ 195 w 339"/>
                <a:gd name="T43" fmla="*/ 289 h 661"/>
                <a:gd name="T44" fmla="*/ 306 w 339"/>
                <a:gd name="T45" fmla="*/ 352 h 661"/>
                <a:gd name="T46" fmla="*/ 339 w 339"/>
                <a:gd name="T47" fmla="*/ 439 h 661"/>
                <a:gd name="T48" fmla="*/ 143 w 339"/>
                <a:gd name="T49" fmla="*/ 268 h 661"/>
                <a:gd name="T50" fmla="*/ 143 w 339"/>
                <a:gd name="T51" fmla="*/ 156 h 661"/>
                <a:gd name="T52" fmla="*/ 94 w 339"/>
                <a:gd name="T53" fmla="*/ 207 h 661"/>
                <a:gd name="T54" fmla="*/ 143 w 339"/>
                <a:gd name="T55" fmla="*/ 268 h 661"/>
                <a:gd name="T56" fmla="*/ 245 w 339"/>
                <a:gd name="T57" fmla="*/ 444 h 661"/>
                <a:gd name="T58" fmla="*/ 195 w 339"/>
                <a:gd name="T59" fmla="*/ 388 h 661"/>
                <a:gd name="T60" fmla="*/ 195 w 339"/>
                <a:gd name="T61" fmla="*/ 495 h 661"/>
                <a:gd name="T62" fmla="*/ 245 w 339"/>
                <a:gd name="T63" fmla="*/ 4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661">
                  <a:moveTo>
                    <a:pt x="339" y="439"/>
                  </a:moveTo>
                  <a:cubicBezTo>
                    <a:pt x="339" y="478"/>
                    <a:pt x="327" y="510"/>
                    <a:pt x="302" y="533"/>
                  </a:cubicBezTo>
                  <a:cubicBezTo>
                    <a:pt x="278" y="557"/>
                    <a:pt x="242" y="572"/>
                    <a:pt x="195" y="577"/>
                  </a:cubicBezTo>
                  <a:cubicBezTo>
                    <a:pt x="195" y="661"/>
                    <a:pt x="195" y="661"/>
                    <a:pt x="195" y="661"/>
                  </a:cubicBezTo>
                  <a:cubicBezTo>
                    <a:pt x="143" y="661"/>
                    <a:pt x="143" y="661"/>
                    <a:pt x="143" y="661"/>
                  </a:cubicBezTo>
                  <a:cubicBezTo>
                    <a:pt x="143" y="579"/>
                    <a:pt x="143" y="579"/>
                    <a:pt x="143" y="579"/>
                  </a:cubicBezTo>
                  <a:cubicBezTo>
                    <a:pt x="95" y="579"/>
                    <a:pt x="50" y="568"/>
                    <a:pt x="10" y="547"/>
                  </a:cubicBezTo>
                  <a:cubicBezTo>
                    <a:pt x="10" y="449"/>
                    <a:pt x="10" y="449"/>
                    <a:pt x="10" y="449"/>
                  </a:cubicBezTo>
                  <a:cubicBezTo>
                    <a:pt x="23" y="459"/>
                    <a:pt x="43" y="469"/>
                    <a:pt x="71" y="479"/>
                  </a:cubicBezTo>
                  <a:cubicBezTo>
                    <a:pt x="99" y="489"/>
                    <a:pt x="123" y="495"/>
                    <a:pt x="143" y="496"/>
                  </a:cubicBezTo>
                  <a:cubicBezTo>
                    <a:pt x="143" y="367"/>
                    <a:pt x="143" y="367"/>
                    <a:pt x="143" y="367"/>
                  </a:cubicBezTo>
                  <a:cubicBezTo>
                    <a:pt x="91" y="348"/>
                    <a:pt x="55" y="327"/>
                    <a:pt x="33" y="304"/>
                  </a:cubicBezTo>
                  <a:cubicBezTo>
                    <a:pt x="11" y="281"/>
                    <a:pt x="0" y="251"/>
                    <a:pt x="0" y="213"/>
                  </a:cubicBezTo>
                  <a:cubicBezTo>
                    <a:pt x="0" y="176"/>
                    <a:pt x="14" y="144"/>
                    <a:pt x="40" y="119"/>
                  </a:cubicBezTo>
                  <a:cubicBezTo>
                    <a:pt x="67" y="93"/>
                    <a:pt x="101" y="78"/>
                    <a:pt x="143" y="74"/>
                  </a:cubicBezTo>
                  <a:cubicBezTo>
                    <a:pt x="143" y="0"/>
                    <a:pt x="143" y="0"/>
                    <a:pt x="143" y="0"/>
                  </a:cubicBezTo>
                  <a:cubicBezTo>
                    <a:pt x="195" y="0"/>
                    <a:pt x="195" y="0"/>
                    <a:pt x="195" y="0"/>
                  </a:cubicBezTo>
                  <a:cubicBezTo>
                    <a:pt x="195" y="72"/>
                    <a:pt x="195" y="72"/>
                    <a:pt x="195" y="72"/>
                  </a:cubicBezTo>
                  <a:cubicBezTo>
                    <a:pt x="245" y="75"/>
                    <a:pt x="282" y="83"/>
                    <a:pt x="306" y="96"/>
                  </a:cubicBezTo>
                  <a:cubicBezTo>
                    <a:pt x="306" y="192"/>
                    <a:pt x="306" y="192"/>
                    <a:pt x="306" y="192"/>
                  </a:cubicBezTo>
                  <a:cubicBezTo>
                    <a:pt x="273" y="172"/>
                    <a:pt x="236" y="160"/>
                    <a:pt x="195" y="155"/>
                  </a:cubicBezTo>
                  <a:cubicBezTo>
                    <a:pt x="195" y="289"/>
                    <a:pt x="195" y="289"/>
                    <a:pt x="195" y="289"/>
                  </a:cubicBezTo>
                  <a:cubicBezTo>
                    <a:pt x="247" y="307"/>
                    <a:pt x="284" y="329"/>
                    <a:pt x="306" y="352"/>
                  </a:cubicBezTo>
                  <a:cubicBezTo>
                    <a:pt x="328" y="376"/>
                    <a:pt x="339" y="405"/>
                    <a:pt x="339" y="439"/>
                  </a:cubicBezTo>
                  <a:close/>
                  <a:moveTo>
                    <a:pt x="143" y="268"/>
                  </a:moveTo>
                  <a:cubicBezTo>
                    <a:pt x="143" y="156"/>
                    <a:pt x="143" y="156"/>
                    <a:pt x="143" y="156"/>
                  </a:cubicBezTo>
                  <a:cubicBezTo>
                    <a:pt x="111" y="162"/>
                    <a:pt x="94" y="179"/>
                    <a:pt x="94" y="207"/>
                  </a:cubicBezTo>
                  <a:cubicBezTo>
                    <a:pt x="94" y="232"/>
                    <a:pt x="111" y="252"/>
                    <a:pt x="143" y="268"/>
                  </a:cubicBezTo>
                  <a:close/>
                  <a:moveTo>
                    <a:pt x="245" y="444"/>
                  </a:moveTo>
                  <a:cubicBezTo>
                    <a:pt x="245" y="421"/>
                    <a:pt x="229" y="402"/>
                    <a:pt x="195" y="388"/>
                  </a:cubicBezTo>
                  <a:cubicBezTo>
                    <a:pt x="195" y="495"/>
                    <a:pt x="195" y="495"/>
                    <a:pt x="195" y="495"/>
                  </a:cubicBezTo>
                  <a:cubicBezTo>
                    <a:pt x="229" y="489"/>
                    <a:pt x="245" y="472"/>
                    <a:pt x="245" y="4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6" name="low latency" descr="low latency, improved efficiency">
            <a:extLst>
              <a:ext uri="{FF2B5EF4-FFF2-40B4-BE49-F238E27FC236}">
                <a16:creationId xmlns:a16="http://schemas.microsoft.com/office/drawing/2014/main" id="{32048554-C6D3-E9DB-498F-8F6EE9E164C0}"/>
              </a:ext>
            </a:extLst>
          </p:cNvPr>
          <p:cNvGrpSpPr>
            <a:grpSpLocks noChangeAspect="1"/>
          </p:cNvGrpSpPr>
          <p:nvPr/>
        </p:nvGrpSpPr>
        <p:grpSpPr bwMode="auto">
          <a:xfrm>
            <a:off x="9418373" y="2038609"/>
            <a:ext cx="727162" cy="730571"/>
            <a:chOff x="2849" y="781"/>
            <a:chExt cx="213" cy="214"/>
          </a:xfrm>
        </p:grpSpPr>
        <p:sp>
          <p:nvSpPr>
            <p:cNvPr id="67" name="AutoShape 38">
              <a:extLst>
                <a:ext uri="{FF2B5EF4-FFF2-40B4-BE49-F238E27FC236}">
                  <a16:creationId xmlns:a16="http://schemas.microsoft.com/office/drawing/2014/main" id="{A4334619-BEFB-274A-A92C-3243F6F53CF0}"/>
                </a:ext>
              </a:extLst>
            </p:cNvPr>
            <p:cNvSpPr>
              <a:spLocks noChangeAspect="1" noChangeArrowheads="1" noTextEdit="1"/>
            </p:cNvSpPr>
            <p:nvPr/>
          </p:nvSpPr>
          <p:spPr bwMode="auto">
            <a:xfrm>
              <a:off x="2849" y="781"/>
              <a:ext cx="21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40">
              <a:extLst>
                <a:ext uri="{FF2B5EF4-FFF2-40B4-BE49-F238E27FC236}">
                  <a16:creationId xmlns:a16="http://schemas.microsoft.com/office/drawing/2014/main" id="{1671895B-3864-E7C3-C614-0AC839D48A96}"/>
                </a:ext>
              </a:extLst>
            </p:cNvPr>
            <p:cNvSpPr>
              <a:spLocks/>
            </p:cNvSpPr>
            <p:nvPr/>
          </p:nvSpPr>
          <p:spPr bwMode="auto">
            <a:xfrm>
              <a:off x="2849" y="781"/>
              <a:ext cx="213" cy="214"/>
            </a:xfrm>
            <a:custGeom>
              <a:avLst/>
              <a:gdLst>
                <a:gd name="T0" fmla="*/ 213 w 213"/>
                <a:gd name="T1" fmla="*/ 0 h 214"/>
                <a:gd name="T2" fmla="*/ 213 w 213"/>
                <a:gd name="T3" fmla="*/ 214 h 214"/>
                <a:gd name="T4" fmla="*/ 114 w 213"/>
                <a:gd name="T5" fmla="*/ 115 h 214"/>
                <a:gd name="T6" fmla="*/ 99 w 213"/>
                <a:gd name="T7" fmla="*/ 99 h 214"/>
                <a:gd name="T8" fmla="*/ 0 w 213"/>
                <a:gd name="T9" fmla="*/ 0 h 214"/>
                <a:gd name="T10" fmla="*/ 213 w 213"/>
                <a:gd name="T11" fmla="*/ 0 h 214"/>
              </a:gdLst>
              <a:ahLst/>
              <a:cxnLst>
                <a:cxn ang="0">
                  <a:pos x="T0" y="T1"/>
                </a:cxn>
                <a:cxn ang="0">
                  <a:pos x="T2" y="T3"/>
                </a:cxn>
                <a:cxn ang="0">
                  <a:pos x="T4" y="T5"/>
                </a:cxn>
                <a:cxn ang="0">
                  <a:pos x="T6" y="T7"/>
                </a:cxn>
                <a:cxn ang="0">
                  <a:pos x="T8" y="T9"/>
                </a:cxn>
                <a:cxn ang="0">
                  <a:pos x="T10" y="T11"/>
                </a:cxn>
              </a:cxnLst>
              <a:rect l="0" t="0" r="r" b="b"/>
              <a:pathLst>
                <a:path w="213" h="214">
                  <a:moveTo>
                    <a:pt x="213" y="0"/>
                  </a:moveTo>
                  <a:lnTo>
                    <a:pt x="213" y="214"/>
                  </a:lnTo>
                  <a:lnTo>
                    <a:pt x="114" y="115"/>
                  </a:lnTo>
                  <a:lnTo>
                    <a:pt x="99" y="99"/>
                  </a:lnTo>
                  <a:lnTo>
                    <a:pt x="0" y="0"/>
                  </a:lnTo>
                  <a:lnTo>
                    <a:pt x="213"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41">
              <a:extLst>
                <a:ext uri="{FF2B5EF4-FFF2-40B4-BE49-F238E27FC236}">
                  <a16:creationId xmlns:a16="http://schemas.microsoft.com/office/drawing/2014/main" id="{F9D95B63-1235-F4CB-D93A-539842B897D4}"/>
                </a:ext>
              </a:extLst>
            </p:cNvPr>
            <p:cNvSpPr>
              <a:spLocks/>
            </p:cNvSpPr>
            <p:nvPr/>
          </p:nvSpPr>
          <p:spPr bwMode="auto">
            <a:xfrm>
              <a:off x="2849" y="781"/>
              <a:ext cx="213" cy="214"/>
            </a:xfrm>
            <a:custGeom>
              <a:avLst/>
              <a:gdLst>
                <a:gd name="T0" fmla="*/ 0 w 213"/>
                <a:gd name="T1" fmla="*/ 214 h 214"/>
                <a:gd name="T2" fmla="*/ 0 w 213"/>
                <a:gd name="T3" fmla="*/ 0 h 214"/>
                <a:gd name="T4" fmla="*/ 99 w 213"/>
                <a:gd name="T5" fmla="*/ 99 h 214"/>
                <a:gd name="T6" fmla="*/ 114 w 213"/>
                <a:gd name="T7" fmla="*/ 115 h 214"/>
                <a:gd name="T8" fmla="*/ 213 w 213"/>
                <a:gd name="T9" fmla="*/ 214 h 214"/>
                <a:gd name="T10" fmla="*/ 0 w 213"/>
                <a:gd name="T11" fmla="*/ 214 h 214"/>
              </a:gdLst>
              <a:ahLst/>
              <a:cxnLst>
                <a:cxn ang="0">
                  <a:pos x="T0" y="T1"/>
                </a:cxn>
                <a:cxn ang="0">
                  <a:pos x="T2" y="T3"/>
                </a:cxn>
                <a:cxn ang="0">
                  <a:pos x="T4" y="T5"/>
                </a:cxn>
                <a:cxn ang="0">
                  <a:pos x="T6" y="T7"/>
                </a:cxn>
                <a:cxn ang="0">
                  <a:pos x="T8" y="T9"/>
                </a:cxn>
                <a:cxn ang="0">
                  <a:pos x="T10" y="T11"/>
                </a:cxn>
              </a:cxnLst>
              <a:rect l="0" t="0" r="r" b="b"/>
              <a:pathLst>
                <a:path w="213" h="214">
                  <a:moveTo>
                    <a:pt x="0" y="214"/>
                  </a:moveTo>
                  <a:lnTo>
                    <a:pt x="0" y="0"/>
                  </a:lnTo>
                  <a:lnTo>
                    <a:pt x="99" y="99"/>
                  </a:lnTo>
                  <a:lnTo>
                    <a:pt x="114" y="115"/>
                  </a:lnTo>
                  <a:lnTo>
                    <a:pt x="213" y="214"/>
                  </a:lnTo>
                  <a:lnTo>
                    <a:pt x="0" y="21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42">
              <a:extLst>
                <a:ext uri="{FF2B5EF4-FFF2-40B4-BE49-F238E27FC236}">
                  <a16:creationId xmlns:a16="http://schemas.microsoft.com/office/drawing/2014/main" id="{27BFE656-666C-01C7-CA72-17F556C2E3D1}"/>
                </a:ext>
              </a:extLst>
            </p:cNvPr>
            <p:cNvSpPr>
              <a:spLocks/>
            </p:cNvSpPr>
            <p:nvPr/>
          </p:nvSpPr>
          <p:spPr bwMode="auto">
            <a:xfrm>
              <a:off x="2906" y="880"/>
              <a:ext cx="57" cy="58"/>
            </a:xfrm>
            <a:custGeom>
              <a:avLst/>
              <a:gdLst>
                <a:gd name="T0" fmla="*/ 42 w 57"/>
                <a:gd name="T1" fmla="*/ 0 h 58"/>
                <a:gd name="T2" fmla="*/ 0 w 57"/>
                <a:gd name="T3" fmla="*/ 42 h 58"/>
                <a:gd name="T4" fmla="*/ 16 w 57"/>
                <a:gd name="T5" fmla="*/ 58 h 58"/>
                <a:gd name="T6" fmla="*/ 57 w 57"/>
                <a:gd name="T7" fmla="*/ 16 h 58"/>
                <a:gd name="T8" fmla="*/ 42 w 57"/>
                <a:gd name="T9" fmla="*/ 0 h 58"/>
              </a:gdLst>
              <a:ahLst/>
              <a:cxnLst>
                <a:cxn ang="0">
                  <a:pos x="T0" y="T1"/>
                </a:cxn>
                <a:cxn ang="0">
                  <a:pos x="T2" y="T3"/>
                </a:cxn>
                <a:cxn ang="0">
                  <a:pos x="T4" y="T5"/>
                </a:cxn>
                <a:cxn ang="0">
                  <a:pos x="T6" y="T7"/>
                </a:cxn>
                <a:cxn ang="0">
                  <a:pos x="T8" y="T9"/>
                </a:cxn>
              </a:cxnLst>
              <a:rect l="0" t="0" r="r" b="b"/>
              <a:pathLst>
                <a:path w="57" h="58">
                  <a:moveTo>
                    <a:pt x="42" y="0"/>
                  </a:moveTo>
                  <a:lnTo>
                    <a:pt x="0" y="42"/>
                  </a:lnTo>
                  <a:lnTo>
                    <a:pt x="16" y="58"/>
                  </a:lnTo>
                  <a:lnTo>
                    <a:pt x="57" y="16"/>
                  </a:lnTo>
                  <a:lnTo>
                    <a:pt x="42"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43">
              <a:extLst>
                <a:ext uri="{FF2B5EF4-FFF2-40B4-BE49-F238E27FC236}">
                  <a16:creationId xmlns:a16="http://schemas.microsoft.com/office/drawing/2014/main" id="{D13AB97D-A371-1370-F68B-A8A7F097BDCE}"/>
                </a:ext>
              </a:extLst>
            </p:cNvPr>
            <p:cNvSpPr>
              <a:spLocks/>
            </p:cNvSpPr>
            <p:nvPr/>
          </p:nvSpPr>
          <p:spPr bwMode="auto">
            <a:xfrm>
              <a:off x="2939" y="804"/>
              <a:ext cx="100" cy="101"/>
            </a:xfrm>
            <a:custGeom>
              <a:avLst/>
              <a:gdLst>
                <a:gd name="T0" fmla="*/ 0 w 100"/>
                <a:gd name="T1" fmla="*/ 0 h 101"/>
                <a:gd name="T2" fmla="*/ 0 w 100"/>
                <a:gd name="T3" fmla="*/ 22 h 101"/>
                <a:gd name="T4" fmla="*/ 62 w 100"/>
                <a:gd name="T5" fmla="*/ 22 h 101"/>
                <a:gd name="T6" fmla="*/ 9 w 100"/>
                <a:gd name="T7" fmla="*/ 76 h 101"/>
                <a:gd name="T8" fmla="*/ 24 w 100"/>
                <a:gd name="T9" fmla="*/ 92 h 101"/>
                <a:gd name="T10" fmla="*/ 78 w 100"/>
                <a:gd name="T11" fmla="*/ 38 h 101"/>
                <a:gd name="T12" fmla="*/ 78 w 100"/>
                <a:gd name="T13" fmla="*/ 101 h 101"/>
                <a:gd name="T14" fmla="*/ 100 w 100"/>
                <a:gd name="T15" fmla="*/ 101 h 101"/>
                <a:gd name="T16" fmla="*/ 100 w 100"/>
                <a:gd name="T17" fmla="*/ 0 h 101"/>
                <a:gd name="T18" fmla="*/ 0 w 10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0" y="0"/>
                  </a:moveTo>
                  <a:lnTo>
                    <a:pt x="0" y="22"/>
                  </a:lnTo>
                  <a:lnTo>
                    <a:pt x="62" y="22"/>
                  </a:lnTo>
                  <a:lnTo>
                    <a:pt x="9" y="76"/>
                  </a:lnTo>
                  <a:lnTo>
                    <a:pt x="24" y="92"/>
                  </a:lnTo>
                  <a:lnTo>
                    <a:pt x="78" y="38"/>
                  </a:lnTo>
                  <a:lnTo>
                    <a:pt x="78" y="101"/>
                  </a:lnTo>
                  <a:lnTo>
                    <a:pt x="100" y="101"/>
                  </a:lnTo>
                  <a:lnTo>
                    <a:pt x="100"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44">
              <a:extLst>
                <a:ext uri="{FF2B5EF4-FFF2-40B4-BE49-F238E27FC236}">
                  <a16:creationId xmlns:a16="http://schemas.microsoft.com/office/drawing/2014/main" id="{DEDD888A-14DC-D736-5B20-AE947773786B}"/>
                </a:ext>
              </a:extLst>
            </p:cNvPr>
            <p:cNvSpPr>
              <a:spLocks/>
            </p:cNvSpPr>
            <p:nvPr/>
          </p:nvSpPr>
          <p:spPr bwMode="auto">
            <a:xfrm>
              <a:off x="2875" y="935"/>
              <a:ext cx="34" cy="34"/>
            </a:xfrm>
            <a:custGeom>
              <a:avLst/>
              <a:gdLst>
                <a:gd name="T0" fmla="*/ 16 w 34"/>
                <a:gd name="T1" fmla="*/ 0 h 34"/>
                <a:gd name="T2" fmla="*/ 0 w 34"/>
                <a:gd name="T3" fmla="*/ 16 h 34"/>
                <a:gd name="T4" fmla="*/ 17 w 34"/>
                <a:gd name="T5" fmla="*/ 34 h 34"/>
                <a:gd name="T6" fmla="*/ 34 w 34"/>
                <a:gd name="T7" fmla="*/ 18 h 34"/>
                <a:gd name="T8" fmla="*/ 16 w 34"/>
                <a:gd name="T9" fmla="*/ 0 h 34"/>
              </a:gdLst>
              <a:ahLst/>
              <a:cxnLst>
                <a:cxn ang="0">
                  <a:pos x="T0" y="T1"/>
                </a:cxn>
                <a:cxn ang="0">
                  <a:pos x="T2" y="T3"/>
                </a:cxn>
                <a:cxn ang="0">
                  <a:pos x="T4" y="T5"/>
                </a:cxn>
                <a:cxn ang="0">
                  <a:pos x="T6" y="T7"/>
                </a:cxn>
                <a:cxn ang="0">
                  <a:pos x="T8" y="T9"/>
                </a:cxn>
              </a:cxnLst>
              <a:rect l="0" t="0" r="r" b="b"/>
              <a:pathLst>
                <a:path w="34" h="34">
                  <a:moveTo>
                    <a:pt x="16" y="0"/>
                  </a:moveTo>
                  <a:lnTo>
                    <a:pt x="0" y="16"/>
                  </a:lnTo>
                  <a:lnTo>
                    <a:pt x="17" y="34"/>
                  </a:lnTo>
                  <a:lnTo>
                    <a:pt x="34" y="18"/>
                  </a:lnTo>
                  <a:lnTo>
                    <a:pt x="16"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 name="Graphic 8" descr="Playbook outline">
            <a:extLst>
              <a:ext uri="{FF2B5EF4-FFF2-40B4-BE49-F238E27FC236}">
                <a16:creationId xmlns:a16="http://schemas.microsoft.com/office/drawing/2014/main" id="{9B5C1247-F989-867C-676C-A3EDF268AB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6581" y="1877404"/>
            <a:ext cx="914400" cy="914400"/>
          </a:xfrm>
          <a:prstGeom prst="rect">
            <a:avLst/>
          </a:prstGeom>
        </p:spPr>
      </p:pic>
    </p:spTree>
    <p:extLst>
      <p:ext uri="{BB962C8B-B14F-4D97-AF65-F5344CB8AC3E}">
        <p14:creationId xmlns:p14="http://schemas.microsoft.com/office/powerpoint/2010/main" val="8873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4.16667E-6 4.07407E-6 L 0.00066 0.0537 " pathEditMode="relative" rAng="0" ptsTypes="AA">
                                      <p:cBhvr>
                                        <p:cTn id="9" dur="750" fill="hold"/>
                                        <p:tgtEl>
                                          <p:spTgt spid="27"/>
                                        </p:tgtEl>
                                        <p:attrNameLst>
                                          <p:attrName>ppt_x</p:attrName>
                                          <p:attrName>ppt_y</p:attrName>
                                        </p:attrNameLst>
                                      </p:cBhvr>
                                      <p:rCtr x="26" y="2685"/>
                                    </p:animMotion>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750"/>
                            </p:stCondLst>
                            <p:childTnLst>
                              <p:par>
                                <p:cTn id="14" presetID="63" presetClass="path" presetSubtype="0" accel="50000" decel="50000" fill="hold" grpId="1" nodeType="afterEffect">
                                  <p:stCondLst>
                                    <p:cond delay="0"/>
                                  </p:stCondLst>
                                  <p:childTnLst>
                                    <p:animMotion origin="layout" path="M 0 4.07407E-6 L 0.00065 0.0537 " pathEditMode="relative" rAng="0" ptsTypes="AA">
                                      <p:cBhvr>
                                        <p:cTn id="15" dur="750" fill="hold"/>
                                        <p:tgtEl>
                                          <p:spTgt spid="31"/>
                                        </p:tgtEl>
                                        <p:attrNameLst>
                                          <p:attrName>ppt_x</p:attrName>
                                          <p:attrName>ppt_y</p:attrName>
                                        </p:attrNameLst>
                                      </p:cBhvr>
                                      <p:rCtr x="26" y="2685"/>
                                    </p:animMotion>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500"/>
                            </p:stCondLst>
                            <p:childTnLst>
                              <p:par>
                                <p:cTn id="20" presetID="63" presetClass="path" presetSubtype="0" accel="50000" decel="50000" fill="hold" grpId="1" nodeType="afterEffect">
                                  <p:stCondLst>
                                    <p:cond delay="0"/>
                                  </p:stCondLst>
                                  <p:childTnLst>
                                    <p:animMotion origin="layout" path="M 4.375E-6 4.07407E-6 L 0.00065 0.0537 " pathEditMode="relative" rAng="0" ptsTypes="AA">
                                      <p:cBhvr>
                                        <p:cTn id="21" dur="750" fill="hold"/>
                                        <p:tgtEl>
                                          <p:spTgt spid="32"/>
                                        </p:tgtEl>
                                        <p:attrNameLst>
                                          <p:attrName>ppt_x</p:attrName>
                                          <p:attrName>ppt_y</p:attrName>
                                        </p:attrNameLst>
                                      </p:cBhvr>
                                      <p:rCtr x="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2" grpId="0" animBg="1"/>
      <p:bldP spid="3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C2F36-7372-61BB-1086-A211C0D81659}"/>
              </a:ext>
            </a:extLst>
          </p:cNvPr>
          <p:cNvSpPr>
            <a:spLocks noGrp="1"/>
          </p:cNvSpPr>
          <p:nvPr>
            <p:ph type="title" idx="4294967295"/>
          </p:nvPr>
        </p:nvSpPr>
        <p:spPr>
          <a:xfrm>
            <a:off x="586581" y="833438"/>
            <a:ext cx="11018838" cy="554037"/>
          </a:xfrm>
        </p:spPr>
        <p:txBody>
          <a:bodyPr/>
          <a:lstStyle/>
          <a:p>
            <a:pPr algn="ctr" defTabSz="914400">
              <a:lnSpc>
                <a:spcPct val="90000"/>
              </a:lnSpc>
              <a:spcBef>
                <a:spcPts val="0"/>
              </a:spcBef>
              <a:defRPr/>
            </a:pPr>
            <a:r>
              <a:rPr lang="en-US" sz="4000" spc="0">
                <a:ln>
                  <a:noFill/>
                </a:ln>
                <a:gradFill flip="none" rotWithShape="1">
                  <a:gsLst>
                    <a:gs pos="0">
                      <a:srgbClr val="CD9AD0"/>
                    </a:gs>
                    <a:gs pos="100000">
                      <a:srgbClr val="8EC8E8"/>
                    </a:gs>
                  </a:gsLst>
                  <a:lin ang="10800000" scaled="1"/>
                  <a:tileRect/>
                </a:gradFill>
                <a:latin typeface="Segoe UI Semibold"/>
              </a:rPr>
              <a:t>How do I get started?</a:t>
            </a:r>
          </a:p>
        </p:txBody>
      </p:sp>
      <p:grpSp>
        <p:nvGrpSpPr>
          <p:cNvPr id="71" name="Group 70" descr="Build intelligent app experiences with Azure AI. Learn how to build AI-powered applications for your organizations on Azure. AI workshop to identify uses cases.">
            <a:extLst>
              <a:ext uri="{FF2B5EF4-FFF2-40B4-BE49-F238E27FC236}">
                <a16:creationId xmlns:a16="http://schemas.microsoft.com/office/drawing/2014/main" id="{40B046F3-1F22-3345-76EA-D465F62E1190}"/>
              </a:ext>
            </a:extLst>
          </p:cNvPr>
          <p:cNvGrpSpPr/>
          <p:nvPr/>
        </p:nvGrpSpPr>
        <p:grpSpPr>
          <a:xfrm>
            <a:off x="7968922" y="1930707"/>
            <a:ext cx="2697704" cy="4021796"/>
            <a:chOff x="3368196" y="2160060"/>
            <a:chExt cx="2697704" cy="4021796"/>
          </a:xfrm>
        </p:grpSpPr>
        <p:sp>
          <p:nvSpPr>
            <p:cNvPr id="72" name="Rectangle: Rounded Corners 4">
              <a:extLst>
                <a:ext uri="{FF2B5EF4-FFF2-40B4-BE49-F238E27FC236}">
                  <a16:creationId xmlns:a16="http://schemas.microsoft.com/office/drawing/2014/main" id="{DE1FA01D-31F1-4126-1697-E160D6F77342}"/>
                </a:ext>
                <a:ext uri="{C183D7F6-B498-43B3-948B-1728B52AA6E4}">
                  <adec:decorative xmlns:adec="http://schemas.microsoft.com/office/drawing/2017/decorative" val="1"/>
                </a:ext>
              </a:extLst>
            </p:cNvPr>
            <p:cNvSpPr/>
            <p:nvPr/>
          </p:nvSpPr>
          <p:spPr>
            <a:xfrm>
              <a:off x="3368196" y="2160060"/>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3" name="TextBox 72">
              <a:extLst>
                <a:ext uri="{FF2B5EF4-FFF2-40B4-BE49-F238E27FC236}">
                  <a16:creationId xmlns:a16="http://schemas.microsoft.com/office/drawing/2014/main" id="{912E3ED7-BD55-14AB-46B0-BA4BAB07DC91}"/>
                </a:ext>
              </a:extLst>
            </p:cNvPr>
            <p:cNvSpPr txBox="1"/>
            <p:nvPr/>
          </p:nvSpPr>
          <p:spPr>
            <a:xfrm>
              <a:off x="3550131" y="2543610"/>
              <a:ext cx="2333834" cy="830997"/>
            </a:xfrm>
            <a:prstGeom prst="rect">
              <a:avLst/>
            </a:prstGeom>
            <a:noFill/>
          </p:spPr>
          <p:txBody>
            <a:bodyPr wrap="square" lIns="0" tIns="0" rIns="0" bIns="0" rtlCol="0">
              <a:spAutoFit/>
            </a:bodyPr>
            <a:lstStyle>
              <a:defPPr>
                <a:defRPr lang="en-US"/>
              </a:defPPr>
              <a:lvl1pPr algn="ctr">
                <a:spcAft>
                  <a:spcPts val="1200"/>
                </a:spcAft>
                <a:defRPr spc="-50">
                  <a:ln w="3175">
                    <a:noFill/>
                  </a:ln>
                  <a:gradFill flip="none" rotWithShape="1">
                    <a:gsLst>
                      <a:gs pos="0">
                        <a:srgbClr val="CD9AD0"/>
                      </a:gs>
                      <a:gs pos="81000">
                        <a:srgbClr val="8EC8E8"/>
                      </a:gs>
                    </a:gsLst>
                    <a:lin ang="13500000" scaled="1"/>
                    <a:tileRect/>
                  </a:gradFill>
                  <a:latin typeface="Segoe UI Semibold"/>
                  <a:ea typeface="+mj-lt"/>
                  <a:cs typeface="Segoe UI Semibold"/>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Build intelligent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app experiences </a:t>
              </a:r>
              <a:b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b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with Azure AI</a:t>
              </a:r>
            </a:p>
          </p:txBody>
        </p:sp>
      </p:grpSp>
      <p:grpSp>
        <p:nvGrpSpPr>
          <p:cNvPr id="74" name="Group 73" descr="Get AI-ready with Azure. Learn how migrating your data to Azure can give you the foundation for better AI experiences, &#10;&#10;Plan an exec briefing on Microsoft Intelligent Data Platform (Technology + People) or complete a data estate assessment.">
            <a:extLst>
              <a:ext uri="{FF2B5EF4-FFF2-40B4-BE49-F238E27FC236}">
                <a16:creationId xmlns:a16="http://schemas.microsoft.com/office/drawing/2014/main" id="{8E87FA09-7E8D-C9EF-B1AC-7942D8039CC0}"/>
              </a:ext>
            </a:extLst>
          </p:cNvPr>
          <p:cNvGrpSpPr/>
          <p:nvPr/>
        </p:nvGrpSpPr>
        <p:grpSpPr>
          <a:xfrm>
            <a:off x="1932688" y="1930707"/>
            <a:ext cx="2697704" cy="4021796"/>
            <a:chOff x="510819" y="2131780"/>
            <a:chExt cx="2697704" cy="4021796"/>
          </a:xfrm>
        </p:grpSpPr>
        <p:sp>
          <p:nvSpPr>
            <p:cNvPr id="75" name="Rectangle: Rounded Corners 4">
              <a:extLst>
                <a:ext uri="{FF2B5EF4-FFF2-40B4-BE49-F238E27FC236}">
                  <a16:creationId xmlns:a16="http://schemas.microsoft.com/office/drawing/2014/main" id="{C1C4D6BA-6E55-A1C6-C6F3-4654664A48BD}"/>
                </a:ext>
                <a:ext uri="{C183D7F6-B498-43B3-948B-1728B52AA6E4}">
                  <adec:decorative xmlns:adec="http://schemas.microsoft.com/office/drawing/2017/decorative" val="1"/>
                </a:ext>
              </a:extLst>
            </p:cNvPr>
            <p:cNvSpPr/>
            <p:nvPr/>
          </p:nvSpPr>
          <p:spPr>
            <a:xfrm>
              <a:off x="510819" y="2131780"/>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76" name="TextBox 75">
              <a:extLst>
                <a:ext uri="{FF2B5EF4-FFF2-40B4-BE49-F238E27FC236}">
                  <a16:creationId xmlns:a16="http://schemas.microsoft.com/office/drawing/2014/main" id="{AC7255F9-11A3-6D84-A84B-DCF6E01DCC98}"/>
                </a:ext>
              </a:extLst>
            </p:cNvPr>
            <p:cNvSpPr txBox="1"/>
            <p:nvPr/>
          </p:nvSpPr>
          <p:spPr>
            <a:xfrm>
              <a:off x="846932" y="2543610"/>
              <a:ext cx="2025478"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Request Access to Azure </a:t>
              </a:r>
              <a:r>
                <a:rPr kumimoji="0" lang="en-US" sz="1800" b="0" i="0" u="none" strike="noStrike" kern="1200" cap="none" spc="-50" normalizeH="0" baseline="0" noProof="0" err="1">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OpenAI</a:t>
              </a: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ea typeface="+mj-lt"/>
                  <a:cs typeface="Segoe UI Semibold"/>
                </a:rPr>
                <a:t> Service</a:t>
              </a:r>
            </a:p>
          </p:txBody>
        </p:sp>
      </p:grpSp>
      <p:sp>
        <p:nvSpPr>
          <p:cNvPr id="83" name="TextBox 82">
            <a:extLst>
              <a:ext uri="{FF2B5EF4-FFF2-40B4-BE49-F238E27FC236}">
                <a16:creationId xmlns:a16="http://schemas.microsoft.com/office/drawing/2014/main" id="{5B65513B-FA63-322B-6AC0-503282B86B12}"/>
              </a:ext>
            </a:extLst>
          </p:cNvPr>
          <p:cNvSpPr txBox="1"/>
          <p:nvPr/>
        </p:nvSpPr>
        <p:spPr>
          <a:xfrm>
            <a:off x="8260968" y="3722438"/>
            <a:ext cx="2333834" cy="738664"/>
          </a:xfrm>
          <a:prstGeom prst="rect">
            <a:avLst/>
          </a:prstGeom>
          <a:noFill/>
        </p:spPr>
        <p:txBody>
          <a:bodyPr wrap="square" lIns="0" tIns="0" rIns="0" bIns="0" rtlCol="0">
            <a:spAutoFit/>
          </a:bodyPr>
          <a:lstStyle/>
          <a:p>
            <a:pPr lvl="0" algn="ctr">
              <a:defRPr/>
            </a:pPr>
            <a:r>
              <a:rPr lang="en-US" sz="1200">
                <a:gradFill>
                  <a:gsLst>
                    <a:gs pos="100000">
                      <a:srgbClr val="FFFFFF"/>
                    </a:gs>
                    <a:gs pos="0">
                      <a:srgbClr val="FFFFFF"/>
                    </a:gs>
                  </a:gsLst>
                  <a:lin ang="16200000" scaled="1"/>
                </a:gradFill>
              </a:rPr>
              <a:t>Reach out to your Microsoft Account Team/contact for an envisioning session to nail down the specific use case.</a:t>
            </a:r>
            <a:endPar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endParaRPr>
          </a:p>
        </p:txBody>
      </p:sp>
      <p:grpSp>
        <p:nvGrpSpPr>
          <p:cNvPr id="85" name="Group 84" descr="Increase developer productivity with GitHub. Learn how co-pilot can drive 55% productivity with developers.&#10;&#10;Try GitHub copilot today.">
            <a:extLst>
              <a:ext uri="{FF2B5EF4-FFF2-40B4-BE49-F238E27FC236}">
                <a16:creationId xmlns:a16="http://schemas.microsoft.com/office/drawing/2014/main" id="{41F74ED2-5D43-824A-762E-DF8F53D95BBE}"/>
              </a:ext>
            </a:extLst>
          </p:cNvPr>
          <p:cNvGrpSpPr/>
          <p:nvPr/>
        </p:nvGrpSpPr>
        <p:grpSpPr>
          <a:xfrm>
            <a:off x="4954693" y="1930707"/>
            <a:ext cx="2697704" cy="4021796"/>
            <a:chOff x="6256874" y="2131779"/>
            <a:chExt cx="2697704" cy="4021796"/>
          </a:xfrm>
        </p:grpSpPr>
        <p:sp>
          <p:nvSpPr>
            <p:cNvPr id="86" name="Rectangle: Rounded Corners 4">
              <a:extLst>
                <a:ext uri="{FF2B5EF4-FFF2-40B4-BE49-F238E27FC236}">
                  <a16:creationId xmlns:a16="http://schemas.microsoft.com/office/drawing/2014/main" id="{CE597FDD-9CA8-A654-57B8-77A0FA0A902A}"/>
                </a:ext>
                <a:ext uri="{C183D7F6-B498-43B3-948B-1728B52AA6E4}">
                  <adec:decorative xmlns:adec="http://schemas.microsoft.com/office/drawing/2017/decorative" val="1"/>
                </a:ext>
              </a:extLst>
            </p:cNvPr>
            <p:cNvSpPr/>
            <p:nvPr/>
          </p:nvSpPr>
          <p:spPr>
            <a:xfrm>
              <a:off x="6256874" y="2131779"/>
              <a:ext cx="2697704" cy="4021796"/>
            </a:xfrm>
            <a:prstGeom prst="roundRect">
              <a:avLst>
                <a:gd name="adj" fmla="val 2723"/>
              </a:avLst>
            </a:prstGeom>
            <a:solidFill>
              <a:schemeClr val="bg1">
                <a:lumMod val="95000"/>
                <a:lumOff val="5000"/>
              </a:schemeClr>
            </a:solidFill>
            <a:ln w="12700" cap="flat" cmpd="sng" algn="ctr">
              <a:solidFill>
                <a:srgbClr val="000000">
                  <a:lumMod val="75000"/>
                  <a:lumOff val="25000"/>
                </a:srgbClr>
              </a:solidFill>
              <a:prstDash val="solid"/>
              <a:headEnd type="none" w="med" len="med"/>
              <a:tailEnd type="none" w="med" len="med"/>
            </a:ln>
            <a:effectLst/>
          </p:spPr>
          <p:txBody>
            <a:bodyPr rot="0" spcFirstLastPara="0" vertOverflow="overflow" horzOverflow="overflow" vert="horz" wrap="square" lIns="72000" tIns="180000" rIns="72000" bIns="144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gradFill flip="none" rotWithShape="1">
                  <a:gsLst>
                    <a:gs pos="0">
                      <a:srgbClr val="50E6FF"/>
                    </a:gs>
                    <a:gs pos="100000">
                      <a:srgbClr val="D59DFF"/>
                    </a:gs>
                  </a:gsLst>
                  <a:lin ang="2700000" scaled="1"/>
                  <a:tileRect/>
                </a:gradFill>
                <a:effectLst/>
                <a:uLnTx/>
                <a:uFillTx/>
                <a:latin typeface="Segoe UI Semibold"/>
                <a:ea typeface="+mn-ea"/>
                <a:cs typeface="+mn-cs"/>
              </a:endParaRPr>
            </a:p>
          </p:txBody>
        </p:sp>
        <p:sp>
          <p:nvSpPr>
            <p:cNvPr id="87" name="TextBox 86">
              <a:extLst>
                <a:ext uri="{FF2B5EF4-FFF2-40B4-BE49-F238E27FC236}">
                  <a16:creationId xmlns:a16="http://schemas.microsoft.com/office/drawing/2014/main" id="{8291C3C8-2FF7-AD34-FC25-683C5459007B}"/>
                </a:ext>
              </a:extLst>
            </p:cNvPr>
            <p:cNvSpPr txBox="1"/>
            <p:nvPr/>
          </p:nvSpPr>
          <p:spPr>
            <a:xfrm>
              <a:off x="6297184" y="2543610"/>
              <a:ext cx="2617083" cy="553998"/>
            </a:xfrm>
            <a:prstGeom prst="rect">
              <a:avLst/>
            </a:prstGeom>
            <a:noFill/>
          </p:spPr>
          <p:txBody>
            <a:bodyPr wrap="square" lIns="0" tIns="0" rIns="0" bIns="0" rtlCol="0">
              <a:spAutoFit/>
            </a:bodyPr>
            <a:lstStyle>
              <a:defPPr>
                <a:defRPr lang="en-US"/>
              </a:defPPr>
              <a:lvl1pPr algn="ctr">
                <a:spcAft>
                  <a:spcPts val="1200"/>
                </a:spcAft>
                <a:defRPr spc="-50">
                  <a:ln w="3175">
                    <a:noFill/>
                  </a:ln>
                  <a:gradFill flip="none" rotWithShape="1">
                    <a:gsLst>
                      <a:gs pos="0">
                        <a:srgbClr val="CD9AD0"/>
                      </a:gs>
                      <a:gs pos="81000">
                        <a:srgbClr val="8EC8E8"/>
                      </a:gs>
                    </a:gsLst>
                    <a:lin ang="13500000" scaled="1"/>
                    <a:tileRect/>
                  </a:gradFill>
                  <a:latin typeface="Segoe UI Semibold"/>
                  <a:ea typeface="+mj-lt"/>
                  <a:cs typeface="Segoe UI Semibold"/>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Learn Azure </a:t>
              </a:r>
              <a:r>
                <a:rPr kumimoji="0" lang="en-US" sz="1800" b="0" i="0" u="none" strike="noStrike" kern="1200" cap="none" spc="-50" normalizeH="0" baseline="0" noProof="0" err="1">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OpenAI</a:t>
              </a:r>
              <a:r>
                <a:rPr kumimoji="0" lang="en-US" sz="1800" b="0" i="0" u="none" strike="noStrike" kern="1200" cap="none" spc="-50" normalizeH="0" baseline="0" noProof="0">
                  <a:ln w="3175">
                    <a:noFill/>
                  </a:ln>
                  <a:gradFill flip="none" rotWithShape="1">
                    <a:gsLst>
                      <a:gs pos="0">
                        <a:srgbClr val="CD9AD0"/>
                      </a:gs>
                      <a:gs pos="81000">
                        <a:srgbClr val="8EC8E8"/>
                      </a:gs>
                    </a:gsLst>
                    <a:lin ang="13500000" scaled="1"/>
                    <a:tileRect/>
                  </a:gradFill>
                  <a:effectLst/>
                  <a:uLnTx/>
                  <a:uFillTx/>
                  <a:latin typeface="Segoe UI Semibold"/>
                  <a:cs typeface="Segoe UI Semibold"/>
                </a:rPr>
                <a:t> Service</a:t>
              </a:r>
            </a:p>
          </p:txBody>
        </p:sp>
      </p:grpSp>
      <p:sp>
        <p:nvSpPr>
          <p:cNvPr id="88" name="TextBox 87">
            <a:extLst>
              <a:ext uri="{FF2B5EF4-FFF2-40B4-BE49-F238E27FC236}">
                <a16:creationId xmlns:a16="http://schemas.microsoft.com/office/drawing/2014/main" id="{F91B2F40-BADE-9B1D-C829-0B688CB380C1}"/>
              </a:ext>
            </a:extLst>
          </p:cNvPr>
          <p:cNvSpPr txBox="1"/>
          <p:nvPr/>
        </p:nvSpPr>
        <p:spPr>
          <a:xfrm>
            <a:off x="4980641" y="3722438"/>
            <a:ext cx="2617083" cy="369332"/>
          </a:xfrm>
          <a:prstGeom prst="rect">
            <a:avLst/>
          </a:prstGeom>
          <a:noFill/>
        </p:spPr>
        <p:txBody>
          <a:bodyPr wrap="square" lIns="0" tIns="0" rIns="0" bIns="0" rtlCol="0" anchor="t">
            <a:spAutoFit/>
          </a:bodyPr>
          <a:lstStyle/>
          <a:p>
            <a:pPr lvl="0" algn="ctr">
              <a:defRPr/>
            </a:pPr>
            <a:r>
              <a:rPr lang="en-US" sz="1200">
                <a:gradFill>
                  <a:gsLst>
                    <a:gs pos="100000">
                      <a:srgbClr val="FFFFFF"/>
                    </a:gs>
                    <a:gs pos="0">
                      <a:srgbClr val="FFFFFF"/>
                    </a:gs>
                  </a:gsLst>
                  <a:lin ang="16200000" scaled="1"/>
                </a:gradFill>
              </a:rPr>
              <a:t>https://aka.ms/azure-openai</a:t>
            </a:r>
          </a:p>
          <a:p>
            <a:pPr lvl="0" algn="ctr">
              <a:defRPr/>
            </a:pPr>
            <a:endParaRPr kumimoji="0" lang="en-US" sz="1200" b="0" i="0" u="none" strike="noStrike" kern="1200" cap="none" spc="0" normalizeH="0" baseline="0" noProof="0">
              <a:ln>
                <a:noFill/>
              </a:ln>
              <a:gradFill>
                <a:gsLst>
                  <a:gs pos="100000">
                    <a:srgbClr val="FFFFFF"/>
                  </a:gs>
                  <a:gs pos="0">
                    <a:srgbClr val="FFFFFF"/>
                  </a:gs>
                </a:gsLst>
                <a:lin ang="16200000" scaled="1"/>
              </a:gradFill>
              <a:effectLst/>
              <a:uLnTx/>
              <a:uFillTx/>
              <a:latin typeface="Segoe UI"/>
              <a:ea typeface="+mn-ea"/>
              <a:cs typeface="+mn-cs"/>
            </a:endParaRPr>
          </a:p>
        </p:txBody>
      </p:sp>
      <p:sp>
        <p:nvSpPr>
          <p:cNvPr id="90" name="TextBox 89">
            <a:extLst>
              <a:ext uri="{FF2B5EF4-FFF2-40B4-BE49-F238E27FC236}">
                <a16:creationId xmlns:a16="http://schemas.microsoft.com/office/drawing/2014/main" id="{447A939F-FB59-F4FB-BE5E-2A32278A3A82}"/>
              </a:ext>
            </a:extLst>
          </p:cNvPr>
          <p:cNvSpPr txBox="1"/>
          <p:nvPr/>
        </p:nvSpPr>
        <p:spPr>
          <a:xfrm>
            <a:off x="2249651" y="3722438"/>
            <a:ext cx="2025478" cy="184666"/>
          </a:xfrm>
          <a:prstGeom prst="rect">
            <a:avLst/>
          </a:prstGeom>
          <a:noFill/>
        </p:spPr>
        <p:txBody>
          <a:bodyPr wrap="square" lIns="0" tIns="0" rIns="0" bIns="0" rtlCol="0">
            <a:spAutoFit/>
          </a:bodyPr>
          <a:lstStyle/>
          <a:p>
            <a:pPr lvl="0" algn="ctr">
              <a:defRPr/>
            </a:pPr>
            <a:r>
              <a:rPr lang="en-US" sz="1200">
                <a:gradFill>
                  <a:gsLst>
                    <a:gs pos="100000">
                      <a:srgbClr val="FFFFFF"/>
                    </a:gs>
                    <a:gs pos="0">
                      <a:srgbClr val="FFFFFF"/>
                    </a:gs>
                  </a:gsLst>
                  <a:lin ang="16200000" scaled="1"/>
                </a:gradFill>
              </a:rPr>
              <a:t>https://aka.ms/oai/access</a:t>
            </a:r>
          </a:p>
        </p:txBody>
      </p:sp>
    </p:spTree>
    <p:extLst>
      <p:ext uri="{BB962C8B-B14F-4D97-AF65-F5344CB8AC3E}">
        <p14:creationId xmlns:p14="http://schemas.microsoft.com/office/powerpoint/2010/main" val="3016399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par>
                                <p:cTn id="8" presetID="42" presetClass="path" presetSubtype="0" decel="100000" fill="hold" nodeType="withEffect">
                                  <p:stCondLst>
                                    <p:cond delay="0"/>
                                  </p:stCondLst>
                                  <p:childTnLst>
                                    <p:animMotion origin="layout" path="M 0 1.85185E-6 L 0 0.01967 " pathEditMode="relative" rAng="0" ptsTypes="AA">
                                      <p:cBhvr>
                                        <p:cTn id="9" dur="500" spd="-100000" fill="hold"/>
                                        <p:tgtEl>
                                          <p:spTgt spid="74"/>
                                        </p:tgtEl>
                                        <p:attrNameLst>
                                          <p:attrName>ppt_x</p:attrName>
                                          <p:attrName>ppt_y</p:attrName>
                                        </p:attrNameLst>
                                      </p:cBhvr>
                                      <p:rCtr x="0" y="972"/>
                                    </p:animMotion>
                                  </p:childTnLst>
                                </p:cTn>
                              </p:par>
                              <p:par>
                                <p:cTn id="10" presetID="10" presetClass="entr" presetSubtype="0" fill="hold" nodeType="withEffect">
                                  <p:stCondLst>
                                    <p:cond delay="20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42" presetClass="path" presetSubtype="0" decel="100000" fill="hold" nodeType="withEffect">
                                  <p:stCondLst>
                                    <p:cond delay="200"/>
                                  </p:stCondLst>
                                  <p:childTnLst>
                                    <p:animMotion origin="layout" path="M 1.04167E-6 4.81481E-6 L 1.04167E-6 0.01967 " pathEditMode="relative" rAng="0" ptsTypes="AA">
                                      <p:cBhvr>
                                        <p:cTn id="14" dur="500" spd="-100000" fill="hold"/>
                                        <p:tgtEl>
                                          <p:spTgt spid="71"/>
                                        </p:tgtEl>
                                        <p:attrNameLst>
                                          <p:attrName>ppt_x</p:attrName>
                                          <p:attrName>ppt_y</p:attrName>
                                        </p:attrNameLst>
                                      </p:cBhvr>
                                      <p:rCtr x="0" y="972"/>
                                    </p:animMotion>
                                  </p:childTnLst>
                                </p:cTn>
                              </p:par>
                              <p:par>
                                <p:cTn id="15" presetID="10" presetClass="entr" presetSubtype="0" fill="hold" nodeType="withEffect">
                                  <p:stCondLst>
                                    <p:cond delay="300"/>
                                  </p:stCondLst>
                                  <p:childTnLst>
                                    <p:set>
                                      <p:cBhvr>
                                        <p:cTn id="16" dur="1" fill="hold">
                                          <p:stCondLst>
                                            <p:cond delay="0"/>
                                          </p:stCondLst>
                                        </p:cTn>
                                        <p:tgtEl>
                                          <p:spTgt spid="85"/>
                                        </p:tgtEl>
                                        <p:attrNameLst>
                                          <p:attrName>style.visibility</p:attrName>
                                        </p:attrNameLst>
                                      </p:cBhvr>
                                      <p:to>
                                        <p:strVal val="visible"/>
                                      </p:to>
                                    </p:set>
                                    <p:animEffect transition="in" filter="fade">
                                      <p:cBhvr>
                                        <p:cTn id="17" dur="500"/>
                                        <p:tgtEl>
                                          <p:spTgt spid="85"/>
                                        </p:tgtEl>
                                      </p:cBhvr>
                                    </p:animEffect>
                                  </p:childTnLst>
                                </p:cTn>
                              </p:par>
                              <p:par>
                                <p:cTn id="18" presetID="42" presetClass="path" presetSubtype="0" decel="100000" fill="hold" nodeType="withEffect">
                                  <p:stCondLst>
                                    <p:cond delay="300"/>
                                  </p:stCondLst>
                                  <p:childTnLst>
                                    <p:animMotion origin="layout" path="M 0 1.85185E-6 L 0 0.01967 " pathEditMode="relative" rAng="0" ptsTypes="AA">
                                      <p:cBhvr>
                                        <p:cTn id="19" dur="500" spd="-100000" fill="hold"/>
                                        <p:tgtEl>
                                          <p:spTgt spid="85"/>
                                        </p:tgtEl>
                                        <p:attrNameLst>
                                          <p:attrName>ppt_x</p:attrName>
                                          <p:attrName>ppt_y</p:attrName>
                                        </p:attrNameLst>
                                      </p:cBhvr>
                                      <p:rCtr x="0" y="972"/>
                                    </p:animMotion>
                                  </p:childTnLst>
                                </p:cTn>
                              </p:par>
                              <p:par>
                                <p:cTn id="20" presetID="10" presetClass="entr" presetSubtype="0" fill="hold" grpId="0" nodeType="withEffect">
                                  <p:stCondLst>
                                    <p:cond delay="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42" presetClass="path" presetSubtype="0" decel="100000" fill="hold" grpId="1" nodeType="withEffect">
                                  <p:stCondLst>
                                    <p:cond delay="0"/>
                                  </p:stCondLst>
                                  <p:childTnLst>
                                    <p:animMotion origin="layout" path="M -3.95833E-6 3.7037E-7 L -3.95833E-6 0.01968 " pathEditMode="relative" rAng="0" ptsTypes="AA">
                                      <p:cBhvr>
                                        <p:cTn id="24" dur="500" spd="-100000" fill="hold"/>
                                        <p:tgtEl>
                                          <p:spTgt spid="90"/>
                                        </p:tgtEl>
                                        <p:attrNameLst>
                                          <p:attrName>ppt_x</p:attrName>
                                          <p:attrName>ppt_y</p:attrName>
                                        </p:attrNameLst>
                                      </p:cBhvr>
                                      <p:rCtr x="0" y="972"/>
                                    </p:animMotion>
                                  </p:childTnLst>
                                </p:cTn>
                              </p:par>
                              <p:par>
                                <p:cTn id="25" presetID="10" presetClass="entr" presetSubtype="0" fill="hold" grpId="0" nodeType="withEffect">
                                  <p:stCondLst>
                                    <p:cond delay="200"/>
                                  </p:stCondLst>
                                  <p:childTnLst>
                                    <p:set>
                                      <p:cBhvr>
                                        <p:cTn id="26" dur="1" fill="hold">
                                          <p:stCondLst>
                                            <p:cond delay="0"/>
                                          </p:stCondLst>
                                        </p:cTn>
                                        <p:tgtEl>
                                          <p:spTgt spid="83"/>
                                        </p:tgtEl>
                                        <p:attrNameLst>
                                          <p:attrName>style.visibility</p:attrName>
                                        </p:attrNameLst>
                                      </p:cBhvr>
                                      <p:to>
                                        <p:strVal val="visible"/>
                                      </p:to>
                                    </p:set>
                                    <p:animEffect transition="in" filter="fade">
                                      <p:cBhvr>
                                        <p:cTn id="27" dur="500"/>
                                        <p:tgtEl>
                                          <p:spTgt spid="83"/>
                                        </p:tgtEl>
                                      </p:cBhvr>
                                    </p:animEffect>
                                  </p:childTnLst>
                                </p:cTn>
                              </p:par>
                              <p:par>
                                <p:cTn id="28" presetID="42" presetClass="path" presetSubtype="0" decel="100000" fill="hold" grpId="1" nodeType="withEffect">
                                  <p:stCondLst>
                                    <p:cond delay="200"/>
                                  </p:stCondLst>
                                  <p:childTnLst>
                                    <p:animMotion origin="layout" path="M 1.04167E-6 -3.7037E-6 L 1.04167E-6 0.01968 " pathEditMode="relative" rAng="0" ptsTypes="AA">
                                      <p:cBhvr>
                                        <p:cTn id="29" dur="500" spd="-100000" fill="hold"/>
                                        <p:tgtEl>
                                          <p:spTgt spid="83"/>
                                        </p:tgtEl>
                                        <p:attrNameLst>
                                          <p:attrName>ppt_x</p:attrName>
                                          <p:attrName>ppt_y</p:attrName>
                                        </p:attrNameLst>
                                      </p:cBhvr>
                                      <p:rCtr x="0" y="972"/>
                                    </p:animMotion>
                                  </p:childTnLst>
                                </p:cTn>
                              </p:par>
                              <p:par>
                                <p:cTn id="30" presetID="10" presetClass="entr" presetSubtype="0" fill="hold" grpId="0" nodeType="withEffect">
                                  <p:stCondLst>
                                    <p:cond delay="300"/>
                                  </p:stCondLst>
                                  <p:childTnLst>
                                    <p:set>
                                      <p:cBhvr>
                                        <p:cTn id="31" dur="1" fill="hold">
                                          <p:stCondLst>
                                            <p:cond delay="0"/>
                                          </p:stCondLst>
                                        </p:cTn>
                                        <p:tgtEl>
                                          <p:spTgt spid="88"/>
                                        </p:tgtEl>
                                        <p:attrNameLst>
                                          <p:attrName>style.visibility</p:attrName>
                                        </p:attrNameLst>
                                      </p:cBhvr>
                                      <p:to>
                                        <p:strVal val="visible"/>
                                      </p:to>
                                    </p:set>
                                    <p:animEffect transition="in" filter="fade">
                                      <p:cBhvr>
                                        <p:cTn id="32" dur="500"/>
                                        <p:tgtEl>
                                          <p:spTgt spid="88"/>
                                        </p:tgtEl>
                                      </p:cBhvr>
                                    </p:animEffect>
                                  </p:childTnLst>
                                </p:cTn>
                              </p:par>
                              <p:par>
                                <p:cTn id="33" presetID="42" presetClass="path" presetSubtype="0" decel="100000" fill="hold" grpId="1" nodeType="withEffect">
                                  <p:stCondLst>
                                    <p:cond delay="300"/>
                                  </p:stCondLst>
                                  <p:childTnLst>
                                    <p:animMotion origin="layout" path="M 1.875E-6 -3.7037E-6 L 1.875E-6 0.01968 " pathEditMode="relative" rAng="0" ptsTypes="AA">
                                      <p:cBhvr>
                                        <p:cTn id="34" dur="500" spd="-100000" fill="hold"/>
                                        <p:tgtEl>
                                          <p:spTgt spid="88"/>
                                        </p:tgtEl>
                                        <p:attrNameLst>
                                          <p:attrName>ppt_x</p:attrName>
                                          <p:attrName>ppt_y</p:attrName>
                                        </p:attrNameLst>
                                      </p:cBhvr>
                                      <p:rCtr x="0" y="972"/>
                                    </p:animMotion>
                                  </p:childTnLst>
                                </p:cTn>
                              </p:par>
                              <p:par>
                                <p:cTn id="35" presetID="10"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42" presetClass="path" presetSubtype="0" decel="100000" fill="hold" grpId="1" nodeType="withEffect">
                                  <p:stCondLst>
                                    <p:cond delay="0"/>
                                  </p:stCondLst>
                                  <p:childTnLst>
                                    <p:animMotion origin="layout" path="M -2.91667E-6 4.44444E-6 L -2.91667E-6 0.01805 " pathEditMode="relative" rAng="0" ptsTypes="AA">
                                      <p:cBhvr>
                                        <p:cTn id="39" dur="500" spd="-100000" fill="hold"/>
                                        <p:tgtEl>
                                          <p:spTgt spid="5"/>
                                        </p:tgtEl>
                                        <p:attrNameLst>
                                          <p:attrName>ppt_x</p:attrName>
                                          <p:attrName>ppt_y</p:attrName>
                                        </p:attrNameLst>
                                      </p:cBhvr>
                                      <p:rCtr x="0"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3" grpId="0"/>
      <p:bldP spid="83" grpId="1"/>
      <p:bldP spid="88" grpId="0"/>
      <p:bldP spid="88" grpId="1"/>
      <p:bldP spid="90" grpId="0"/>
      <p:bldP spid="9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9D8741-A83C-6C81-D73A-11B138F1811B}"/>
              </a:ext>
              <a:ext uri="{C183D7F6-B498-43B3-948B-1728B52AA6E4}">
                <adec:decorative xmlns:adec="http://schemas.microsoft.com/office/drawing/2017/decorative" val="0"/>
              </a:ext>
            </a:extLst>
          </p:cNvPr>
          <p:cNvSpPr>
            <a:spLocks noGrp="1"/>
          </p:cNvSpPr>
          <p:nvPr>
            <p:ph type="title"/>
          </p:nvPr>
        </p:nvSpPr>
        <p:spPr>
          <a:xfrm>
            <a:off x="588263" y="-492443"/>
            <a:ext cx="11018520" cy="492443"/>
          </a:xfrm>
        </p:spPr>
        <p:txBody>
          <a:bodyPr vert="horz" wrap="square" lIns="0" tIns="0" rIns="0" bIns="0" rtlCol="0" anchor="b">
            <a:spAutoFit/>
          </a:bodyPr>
          <a:lstStyle/>
          <a:p>
            <a:r>
              <a:rPr lang="en-US"/>
              <a:t>Our partnership with OpenAI</a:t>
            </a:r>
          </a:p>
        </p:txBody>
      </p:sp>
      <p:grpSp>
        <p:nvGrpSpPr>
          <p:cNvPr id="2" name="Group 1" descr="the openai logo accompanied by the their mission statement to ensure that artificial general intelligence (AGI) benefits humanity">
            <a:extLst>
              <a:ext uri="{FF2B5EF4-FFF2-40B4-BE49-F238E27FC236}">
                <a16:creationId xmlns:a16="http://schemas.microsoft.com/office/drawing/2014/main" id="{B689645D-2580-9AA5-C3C3-D57E267B16C2}"/>
              </a:ext>
              <a:ext uri="{C183D7F6-B498-43B3-948B-1728B52AA6E4}">
                <adec:decorative xmlns:adec="http://schemas.microsoft.com/office/drawing/2017/decorative" val="0"/>
              </a:ext>
            </a:extLst>
          </p:cNvPr>
          <p:cNvGrpSpPr/>
          <p:nvPr/>
        </p:nvGrpSpPr>
        <p:grpSpPr>
          <a:xfrm>
            <a:off x="1892252" y="1704134"/>
            <a:ext cx="3267809" cy="2067063"/>
            <a:chOff x="2203537" y="1713643"/>
            <a:chExt cx="3267809" cy="2067063"/>
          </a:xfrm>
        </p:grpSpPr>
        <p:pic>
          <p:nvPicPr>
            <p:cNvPr id="26" name="Picture 25" descr="Shape&#10;&#10;Description automatically generated with medium confidence">
              <a:extLst>
                <a:ext uri="{FF2B5EF4-FFF2-40B4-BE49-F238E27FC236}">
                  <a16:creationId xmlns:a16="http://schemas.microsoft.com/office/drawing/2014/main" id="{006F81B8-4FED-7689-E463-3F3E938EFDD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203537" y="1713643"/>
              <a:ext cx="3267809" cy="1143733"/>
            </a:xfrm>
            <a:prstGeom prst="rect">
              <a:avLst/>
            </a:prstGeom>
          </p:spPr>
        </p:pic>
        <p:sp>
          <p:nvSpPr>
            <p:cNvPr id="27" name="TextBox 26">
              <a:extLst>
                <a:ext uri="{FF2B5EF4-FFF2-40B4-BE49-F238E27FC236}">
                  <a16:creationId xmlns:a16="http://schemas.microsoft.com/office/drawing/2014/main" id="{3C0234F6-4232-AF1F-168F-D8CAEBAE438C}"/>
                </a:ext>
              </a:extLst>
            </p:cNvPr>
            <p:cNvSpPr txBox="1"/>
            <p:nvPr/>
          </p:nvSpPr>
          <p:spPr>
            <a:xfrm>
              <a:off x="2429465" y="2857376"/>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Ensure that artificial general intelligence (AGI) benefits humanity.</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sp>
        <p:nvSpPr>
          <p:cNvPr id="4" name="Cross 3">
            <a:extLst>
              <a:ext uri="{FF2B5EF4-FFF2-40B4-BE49-F238E27FC236}">
                <a16:creationId xmlns:a16="http://schemas.microsoft.com/office/drawing/2014/main" id="{A8CDC92E-B2D3-CC09-BD18-6B2393876A39}"/>
              </a:ext>
              <a:ext uri="{C183D7F6-B498-43B3-948B-1728B52AA6E4}">
                <adec:decorative xmlns:adec="http://schemas.microsoft.com/office/drawing/2017/decorative" val="1"/>
              </a:ext>
            </a:extLst>
          </p:cNvPr>
          <p:cNvSpPr/>
          <p:nvPr/>
        </p:nvSpPr>
        <p:spPr bwMode="auto">
          <a:xfrm>
            <a:off x="5798056" y="2836793"/>
            <a:ext cx="486383" cy="491941"/>
          </a:xfrm>
          <a:prstGeom prst="plus">
            <a:avLst>
              <a:gd name="adj" fmla="val 37000"/>
            </a:avLst>
          </a:prstGeom>
          <a:gradFill>
            <a:gsLst>
              <a:gs pos="0">
                <a:srgbClr val="8DC8E8"/>
              </a:gs>
              <a:gs pos="100000">
                <a:srgbClr val="CD98CF"/>
              </a:gs>
            </a:gsLst>
            <a:lin ang="2700000" scaled="0"/>
          </a:grad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0" cap="none" spc="0" normalizeH="0" baseline="0" noProof="0" err="1">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grpSp>
        <p:nvGrpSpPr>
          <p:cNvPr id="3" name="Group 2" descr="the microsoft logo accompanied with the mission statement to empower every person and organization on the planet to achieve more">
            <a:extLst>
              <a:ext uri="{FF2B5EF4-FFF2-40B4-BE49-F238E27FC236}">
                <a16:creationId xmlns:a16="http://schemas.microsoft.com/office/drawing/2014/main" id="{CE6AB521-78F6-F7C7-5A7A-9F7983E6AB11}"/>
              </a:ext>
              <a:ext uri="{C183D7F6-B498-43B3-948B-1728B52AA6E4}">
                <adec:decorative xmlns:adec="http://schemas.microsoft.com/office/drawing/2017/decorative" val="0"/>
              </a:ext>
            </a:extLst>
          </p:cNvPr>
          <p:cNvGrpSpPr/>
          <p:nvPr/>
        </p:nvGrpSpPr>
        <p:grpSpPr>
          <a:xfrm>
            <a:off x="6506209" y="1475679"/>
            <a:ext cx="3931955" cy="2376363"/>
            <a:chOff x="6117102" y="1475679"/>
            <a:chExt cx="3931955" cy="2376363"/>
          </a:xfrm>
        </p:grpSpPr>
        <p:pic>
          <p:nvPicPr>
            <p:cNvPr id="8" name="Picture 7" descr="Logo&#10;&#10;Description automatically generated">
              <a:extLst>
                <a:ext uri="{FF2B5EF4-FFF2-40B4-BE49-F238E27FC236}">
                  <a16:creationId xmlns:a16="http://schemas.microsoft.com/office/drawing/2014/main" id="{E320C0D6-6CA4-BE4A-B41E-E699035B5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7102" y="1475679"/>
              <a:ext cx="3931955" cy="1762331"/>
            </a:xfrm>
            <a:prstGeom prst="rect">
              <a:avLst/>
            </a:prstGeom>
          </p:spPr>
        </p:pic>
        <p:sp>
          <p:nvSpPr>
            <p:cNvPr id="12" name="TextBox 11">
              <a:extLst>
                <a:ext uri="{FF2B5EF4-FFF2-40B4-BE49-F238E27FC236}">
                  <a16:creationId xmlns:a16="http://schemas.microsoft.com/office/drawing/2014/main" id="{D47A16DF-83D1-764F-EB1D-903ADFCCD694}"/>
                </a:ext>
              </a:extLst>
            </p:cNvPr>
            <p:cNvSpPr txBox="1"/>
            <p:nvPr/>
          </p:nvSpPr>
          <p:spPr>
            <a:xfrm>
              <a:off x="6610777" y="2928712"/>
              <a:ext cx="2944604" cy="92333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FFFFFF"/>
                  </a:solidFill>
                  <a:effectLst/>
                  <a:uLnTx/>
                  <a:uFillTx/>
                  <a:latin typeface="Segoe UI "/>
                  <a:ea typeface="+mn-ea"/>
                  <a:cs typeface="+mn-cs"/>
                </a:rPr>
                <a:t>Empower every person and organization on the planet to achieve more</a:t>
              </a:r>
              <a:endParaRPr kumimoji="0" lang="en-US" sz="1800" b="0" i="1" u="none" strike="noStrike" kern="1200" cap="none" spc="0" normalizeH="0" baseline="0" noProof="0">
                <a:ln>
                  <a:noFill/>
                </a:ln>
                <a:solidFill>
                  <a:srgbClr val="FFFFFF"/>
                </a:solidFill>
                <a:effectLst/>
                <a:uLnTx/>
                <a:uFillTx/>
                <a:latin typeface="Segoe UI"/>
                <a:ea typeface="+mn-ea"/>
                <a:cs typeface="+mn-cs"/>
              </a:endParaRPr>
            </a:p>
          </p:txBody>
        </p:sp>
      </p:grpSp>
      <p:cxnSp>
        <p:nvCxnSpPr>
          <p:cNvPr id="14" name="Straight Connector 13">
            <a:extLst>
              <a:ext uri="{FF2B5EF4-FFF2-40B4-BE49-F238E27FC236}">
                <a16:creationId xmlns:a16="http://schemas.microsoft.com/office/drawing/2014/main" id="{E40D361C-533A-6D3B-3A9A-8BA6493F5D08}"/>
              </a:ext>
              <a:ext uri="{C183D7F6-B498-43B3-948B-1728B52AA6E4}">
                <adec:decorative xmlns:adec="http://schemas.microsoft.com/office/drawing/2017/decorative" val="1"/>
              </a:ext>
            </a:extLst>
          </p:cNvPr>
          <p:cNvCxnSpPr/>
          <p:nvPr/>
        </p:nvCxnSpPr>
        <p:spPr>
          <a:xfrm>
            <a:off x="3634754" y="4448285"/>
            <a:ext cx="4546059"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50118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B87A-9373-4180-BDEB-4FC54C935C59}"/>
              </a:ext>
              <a:ext uri="{C183D7F6-B498-43B3-948B-1728B52AA6E4}">
                <adec:decorative xmlns:adec="http://schemas.microsoft.com/office/drawing/2017/decorative" val="1"/>
              </a:ext>
            </a:extLst>
          </p:cNvPr>
          <p:cNvSpPr>
            <a:spLocks noGrp="1"/>
          </p:cNvSpPr>
          <p:nvPr>
            <p:ph type="title"/>
          </p:nvPr>
        </p:nvSpPr>
        <p:spPr>
          <a:xfrm>
            <a:off x="511044" y="2331289"/>
            <a:ext cx="4644137" cy="492443"/>
          </a:xfrm>
        </p:spPr>
        <p:txBody>
          <a:bodyPr/>
          <a:lstStyle/>
          <a:p>
            <a:pPr algn="ctr"/>
            <a:r>
              <a:rPr lang="en-US"/>
              <a:t>Azure OpenAI Service</a:t>
            </a:r>
          </a:p>
        </p:txBody>
      </p:sp>
      <p:grpSp>
        <p:nvGrpSpPr>
          <p:cNvPr id="7" name="Group 6" descr="Custom AI models fine-tuned with your data and hyperparameters">
            <a:extLst>
              <a:ext uri="{FF2B5EF4-FFF2-40B4-BE49-F238E27FC236}">
                <a16:creationId xmlns:a16="http://schemas.microsoft.com/office/drawing/2014/main" id="{31231B0C-6EA7-F386-5611-C41FA8FDCF1C}"/>
              </a:ext>
            </a:extLst>
          </p:cNvPr>
          <p:cNvGrpSpPr/>
          <p:nvPr/>
        </p:nvGrpSpPr>
        <p:grpSpPr>
          <a:xfrm>
            <a:off x="6497588" y="3403730"/>
            <a:ext cx="4956883" cy="553998"/>
            <a:chOff x="6144726" y="2800582"/>
            <a:chExt cx="4956883" cy="553998"/>
          </a:xfrm>
        </p:grpSpPr>
        <p:sp>
          <p:nvSpPr>
            <p:cNvPr id="44" name="Text Placeholder 5">
              <a:extLst>
                <a:ext uri="{FF2B5EF4-FFF2-40B4-BE49-F238E27FC236}">
                  <a16:creationId xmlns:a16="http://schemas.microsoft.com/office/drawing/2014/main" id="{E7D42C52-990A-4E62-92FC-3C024BA7B976}"/>
                </a:ext>
                <a:ext uri="{C183D7F6-B498-43B3-948B-1728B52AA6E4}">
                  <adec:decorative xmlns:adec="http://schemas.microsoft.com/office/drawing/2017/decorative" val="1"/>
                </a:ext>
              </a:extLst>
            </p:cNvPr>
            <p:cNvSpPr txBox="1">
              <a:spLocks/>
            </p:cNvSpPr>
            <p:nvPr/>
          </p:nvSpPr>
          <p:spPr>
            <a:xfrm>
              <a:off x="6946642" y="2800582"/>
              <a:ext cx="4154967" cy="553998"/>
            </a:xfrm>
            <a:prstGeom prst="rect">
              <a:avLst/>
            </a:prstGeom>
          </p:spPr>
          <p:txBody>
            <a:bodyPr vert="horz" wrap="square" lIns="0" tIns="0" rIns="0" bIns="0" rtlCol="0">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0">
                        <a:schemeClr val="tx1"/>
                      </a:gs>
                      <a:gs pos="100000">
                        <a:schemeClr val="tx1"/>
                      </a:gs>
                    </a:gsLst>
                    <a:lin ang="2700000" scaled="0"/>
                  </a:gradFill>
                  <a:latin typeface="Segoe UI Semibold" panose="020B0702040204020203" pitchFamily="34" charset="0"/>
                  <a:cs typeface="Segoe UI Semibold" panose="020B07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Custom AI models fine-tuned with your data and hyperparameters</a:t>
              </a:r>
            </a:p>
          </p:txBody>
        </p:sp>
        <p:grpSp>
          <p:nvGrpSpPr>
            <p:cNvPr id="46" name="customize 1">
              <a:extLst>
                <a:ext uri="{FF2B5EF4-FFF2-40B4-BE49-F238E27FC236}">
                  <a16:creationId xmlns:a16="http://schemas.microsoft.com/office/drawing/2014/main" id="{F56449C6-0108-4D7B-99CF-BC8D71331D42}"/>
                </a:ext>
                <a:ext uri="{C183D7F6-B498-43B3-948B-1728B52AA6E4}">
                  <adec:decorative xmlns:adec="http://schemas.microsoft.com/office/drawing/2017/decorative" val="1"/>
                </a:ext>
              </a:extLst>
            </p:cNvPr>
            <p:cNvGrpSpPr/>
            <p:nvPr/>
          </p:nvGrpSpPr>
          <p:grpSpPr>
            <a:xfrm>
              <a:off x="6144726" y="2823732"/>
              <a:ext cx="460109" cy="460105"/>
              <a:chOff x="10087457" y="2194561"/>
              <a:chExt cx="379556" cy="379554"/>
            </a:xfrm>
          </p:grpSpPr>
          <p:sp>
            <p:nvSpPr>
              <p:cNvPr id="47" name="Rectangle 306">
                <a:extLst>
                  <a:ext uri="{FF2B5EF4-FFF2-40B4-BE49-F238E27FC236}">
                    <a16:creationId xmlns:a16="http://schemas.microsoft.com/office/drawing/2014/main" id="{B0CAA583-4AFB-4DB7-958F-102C135E9D21}"/>
                  </a:ext>
                </a:extLst>
              </p:cNvPr>
              <p:cNvSpPr>
                <a:spLocks noChangeArrowheads="1"/>
              </p:cNvSpPr>
              <p:nvPr/>
            </p:nvSpPr>
            <p:spPr bwMode="auto">
              <a:xfrm>
                <a:off x="10087457" y="2194561"/>
                <a:ext cx="379556" cy="9597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48" name="Rectangle 307">
                <a:extLst>
                  <a:ext uri="{FF2B5EF4-FFF2-40B4-BE49-F238E27FC236}">
                    <a16:creationId xmlns:a16="http://schemas.microsoft.com/office/drawing/2014/main" id="{153CCA5F-3CED-4AD6-9BB3-0AF69E9CD910}"/>
                  </a:ext>
                </a:extLst>
              </p:cNvPr>
              <p:cNvSpPr>
                <a:spLocks noChangeArrowheads="1"/>
              </p:cNvSpPr>
              <p:nvPr/>
            </p:nvSpPr>
            <p:spPr bwMode="auto">
              <a:xfrm>
                <a:off x="10087457" y="2307991"/>
                <a:ext cx="95980" cy="152694"/>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49" name="Freeform 308">
                <a:extLst>
                  <a:ext uri="{FF2B5EF4-FFF2-40B4-BE49-F238E27FC236}">
                    <a16:creationId xmlns:a16="http://schemas.microsoft.com/office/drawing/2014/main" id="{1464198E-1CD7-4E4C-B80A-2D98429ED3E5}"/>
                  </a:ext>
                </a:extLst>
              </p:cNvPr>
              <p:cNvSpPr>
                <a:spLocks/>
              </p:cNvSpPr>
              <p:nvPr/>
            </p:nvSpPr>
            <p:spPr bwMode="auto">
              <a:xfrm>
                <a:off x="10371033" y="2307991"/>
                <a:ext cx="95980" cy="266124"/>
              </a:xfrm>
              <a:custGeom>
                <a:avLst/>
                <a:gdLst>
                  <a:gd name="T0" fmla="*/ 72 w 144"/>
                  <a:gd name="T1" fmla="*/ 396 h 396"/>
                  <a:gd name="T2" fmla="*/ 0 w 144"/>
                  <a:gd name="T3" fmla="*/ 325 h 396"/>
                  <a:gd name="T4" fmla="*/ 0 w 144"/>
                  <a:gd name="T5" fmla="*/ 72 h 396"/>
                  <a:gd name="T6" fmla="*/ 72 w 144"/>
                  <a:gd name="T7" fmla="*/ 0 h 396"/>
                  <a:gd name="T8" fmla="*/ 144 w 144"/>
                  <a:gd name="T9" fmla="*/ 72 h 396"/>
                  <a:gd name="T10" fmla="*/ 144 w 144"/>
                  <a:gd name="T11" fmla="*/ 325 h 396"/>
                  <a:gd name="T12" fmla="*/ 72 w 144"/>
                  <a:gd name="T13" fmla="*/ 396 h 396"/>
                </a:gdLst>
                <a:ahLst/>
                <a:cxnLst>
                  <a:cxn ang="0">
                    <a:pos x="T0" y="T1"/>
                  </a:cxn>
                  <a:cxn ang="0">
                    <a:pos x="T2" y="T3"/>
                  </a:cxn>
                  <a:cxn ang="0">
                    <a:pos x="T4" y="T5"/>
                  </a:cxn>
                  <a:cxn ang="0">
                    <a:pos x="T6" y="T7"/>
                  </a:cxn>
                  <a:cxn ang="0">
                    <a:pos x="T8" y="T9"/>
                  </a:cxn>
                  <a:cxn ang="0">
                    <a:pos x="T10" y="T11"/>
                  </a:cxn>
                  <a:cxn ang="0">
                    <a:pos x="T12" y="T13"/>
                  </a:cxn>
                </a:cxnLst>
                <a:rect l="0" t="0" r="r" b="b"/>
                <a:pathLst>
                  <a:path w="144" h="396">
                    <a:moveTo>
                      <a:pt x="72" y="396"/>
                    </a:moveTo>
                    <a:cubicBezTo>
                      <a:pt x="32" y="396"/>
                      <a:pt x="0" y="364"/>
                      <a:pt x="0" y="325"/>
                    </a:cubicBezTo>
                    <a:cubicBezTo>
                      <a:pt x="0" y="72"/>
                      <a:pt x="0" y="72"/>
                      <a:pt x="0" y="72"/>
                    </a:cubicBezTo>
                    <a:cubicBezTo>
                      <a:pt x="0" y="32"/>
                      <a:pt x="32" y="0"/>
                      <a:pt x="72" y="0"/>
                    </a:cubicBezTo>
                    <a:cubicBezTo>
                      <a:pt x="111" y="0"/>
                      <a:pt x="144" y="32"/>
                      <a:pt x="144" y="72"/>
                    </a:cubicBezTo>
                    <a:cubicBezTo>
                      <a:pt x="144" y="325"/>
                      <a:pt x="144" y="325"/>
                      <a:pt x="144" y="325"/>
                    </a:cubicBezTo>
                    <a:cubicBezTo>
                      <a:pt x="144" y="364"/>
                      <a:pt x="111" y="396"/>
                      <a:pt x="72" y="396"/>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0" name="Rectangle 309">
                <a:extLst>
                  <a:ext uri="{FF2B5EF4-FFF2-40B4-BE49-F238E27FC236}">
                    <a16:creationId xmlns:a16="http://schemas.microsoft.com/office/drawing/2014/main" id="{8C3F779E-3205-4160-9EE1-FF67968DC537}"/>
                  </a:ext>
                </a:extLst>
              </p:cNvPr>
              <p:cNvSpPr>
                <a:spLocks noChangeArrowheads="1"/>
              </p:cNvSpPr>
              <p:nvPr/>
            </p:nvSpPr>
            <p:spPr bwMode="auto">
              <a:xfrm>
                <a:off x="10087457" y="2478135"/>
                <a:ext cx="266126" cy="9597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2" name="Rectangle 310">
                <a:extLst>
                  <a:ext uri="{FF2B5EF4-FFF2-40B4-BE49-F238E27FC236}">
                    <a16:creationId xmlns:a16="http://schemas.microsoft.com/office/drawing/2014/main" id="{343CEA72-B893-45B3-A3CA-36A408F4A8BD}"/>
                  </a:ext>
                </a:extLst>
              </p:cNvPr>
              <p:cNvSpPr>
                <a:spLocks noChangeArrowheads="1"/>
              </p:cNvSpPr>
              <p:nvPr/>
            </p:nvSpPr>
            <p:spPr bwMode="auto">
              <a:xfrm>
                <a:off x="10199433" y="2307991"/>
                <a:ext cx="154149" cy="3926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4" name="Freeform 311">
                <a:extLst>
                  <a:ext uri="{FF2B5EF4-FFF2-40B4-BE49-F238E27FC236}">
                    <a16:creationId xmlns:a16="http://schemas.microsoft.com/office/drawing/2014/main" id="{0EDC7830-DB61-47C3-B8C1-4FADAD7629DF}"/>
                  </a:ext>
                </a:extLst>
              </p:cNvPr>
              <p:cNvSpPr>
                <a:spLocks/>
              </p:cNvSpPr>
              <p:nvPr/>
            </p:nvSpPr>
            <p:spPr bwMode="auto">
              <a:xfrm>
                <a:off x="10199433" y="2363251"/>
                <a:ext cx="40719" cy="97434"/>
              </a:xfrm>
              <a:custGeom>
                <a:avLst/>
                <a:gdLst>
                  <a:gd name="T0" fmla="*/ 30 w 60"/>
                  <a:gd name="T1" fmla="*/ 144 h 144"/>
                  <a:gd name="T2" fmla="*/ 0 w 60"/>
                  <a:gd name="T3" fmla="*/ 114 h 144"/>
                  <a:gd name="T4" fmla="*/ 0 w 60"/>
                  <a:gd name="T5" fmla="*/ 30 h 144"/>
                  <a:gd name="T6" fmla="*/ 30 w 60"/>
                  <a:gd name="T7" fmla="*/ 0 h 144"/>
                  <a:gd name="T8" fmla="*/ 60 w 60"/>
                  <a:gd name="T9" fmla="*/ 30 h 144"/>
                  <a:gd name="T10" fmla="*/ 60 w 60"/>
                  <a:gd name="T11" fmla="*/ 114 h 144"/>
                  <a:gd name="T12" fmla="*/ 30 w 60"/>
                  <a:gd name="T13" fmla="*/ 144 h 144"/>
                </a:gdLst>
                <a:ahLst/>
                <a:cxnLst>
                  <a:cxn ang="0">
                    <a:pos x="T0" y="T1"/>
                  </a:cxn>
                  <a:cxn ang="0">
                    <a:pos x="T2" y="T3"/>
                  </a:cxn>
                  <a:cxn ang="0">
                    <a:pos x="T4" y="T5"/>
                  </a:cxn>
                  <a:cxn ang="0">
                    <a:pos x="T6" y="T7"/>
                  </a:cxn>
                  <a:cxn ang="0">
                    <a:pos x="T8" y="T9"/>
                  </a:cxn>
                  <a:cxn ang="0">
                    <a:pos x="T10" y="T11"/>
                  </a:cxn>
                  <a:cxn ang="0">
                    <a:pos x="T12" y="T13"/>
                  </a:cxn>
                </a:cxnLst>
                <a:rect l="0" t="0" r="r" b="b"/>
                <a:pathLst>
                  <a:path w="60" h="144">
                    <a:moveTo>
                      <a:pt x="30" y="144"/>
                    </a:moveTo>
                    <a:cubicBezTo>
                      <a:pt x="14" y="144"/>
                      <a:pt x="0" y="131"/>
                      <a:pt x="0" y="114"/>
                    </a:cubicBezTo>
                    <a:cubicBezTo>
                      <a:pt x="0" y="30"/>
                      <a:pt x="0" y="30"/>
                      <a:pt x="0" y="30"/>
                    </a:cubicBezTo>
                    <a:cubicBezTo>
                      <a:pt x="0" y="14"/>
                      <a:pt x="14" y="0"/>
                      <a:pt x="30" y="0"/>
                    </a:cubicBezTo>
                    <a:cubicBezTo>
                      <a:pt x="46" y="0"/>
                      <a:pt x="60" y="14"/>
                      <a:pt x="60" y="30"/>
                    </a:cubicBezTo>
                    <a:cubicBezTo>
                      <a:pt x="60" y="114"/>
                      <a:pt x="60" y="114"/>
                      <a:pt x="60" y="114"/>
                    </a:cubicBezTo>
                    <a:cubicBezTo>
                      <a:pt x="60" y="131"/>
                      <a:pt x="46" y="144"/>
                      <a:pt x="30" y="1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6" name="Rectangle 312">
                <a:extLst>
                  <a:ext uri="{FF2B5EF4-FFF2-40B4-BE49-F238E27FC236}">
                    <a16:creationId xmlns:a16="http://schemas.microsoft.com/office/drawing/2014/main" id="{F54F301C-EDD9-44C5-B0AA-CC1F577F82A4}"/>
                  </a:ext>
                </a:extLst>
              </p:cNvPr>
              <p:cNvSpPr>
                <a:spLocks noChangeArrowheads="1"/>
              </p:cNvSpPr>
              <p:nvPr/>
            </p:nvSpPr>
            <p:spPr bwMode="auto">
              <a:xfrm>
                <a:off x="10257602" y="2421421"/>
                <a:ext cx="95980" cy="3926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59" name="Rectangle 313">
                <a:extLst>
                  <a:ext uri="{FF2B5EF4-FFF2-40B4-BE49-F238E27FC236}">
                    <a16:creationId xmlns:a16="http://schemas.microsoft.com/office/drawing/2014/main" id="{6970F5F0-5E89-4B89-8327-640EBFCB8CAA}"/>
                  </a:ext>
                </a:extLst>
              </p:cNvPr>
              <p:cNvSpPr>
                <a:spLocks noChangeArrowheads="1"/>
              </p:cNvSpPr>
              <p:nvPr/>
            </p:nvSpPr>
            <p:spPr bwMode="auto">
              <a:xfrm>
                <a:off x="10257602" y="2363251"/>
                <a:ext cx="39265" cy="4071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0" name="Oval 314">
                <a:extLst>
                  <a:ext uri="{FF2B5EF4-FFF2-40B4-BE49-F238E27FC236}">
                    <a16:creationId xmlns:a16="http://schemas.microsoft.com/office/drawing/2014/main" id="{2D2DABF7-611A-4747-BB44-C32F32D962A6}"/>
                  </a:ext>
                </a:extLst>
              </p:cNvPr>
              <p:cNvSpPr>
                <a:spLocks noChangeArrowheads="1"/>
              </p:cNvSpPr>
              <p:nvPr/>
            </p:nvSpPr>
            <p:spPr bwMode="auto">
              <a:xfrm>
                <a:off x="10314318" y="2363251"/>
                <a:ext cx="39265" cy="40718"/>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6" name="Group 5" descr="Built-in responsible AI to detect and mitigate harmful use">
            <a:extLst>
              <a:ext uri="{FF2B5EF4-FFF2-40B4-BE49-F238E27FC236}">
                <a16:creationId xmlns:a16="http://schemas.microsoft.com/office/drawing/2014/main" id="{EC75948E-5DBE-E337-963E-54C0076C1FBE}"/>
              </a:ext>
            </a:extLst>
          </p:cNvPr>
          <p:cNvGrpSpPr/>
          <p:nvPr/>
        </p:nvGrpSpPr>
        <p:grpSpPr>
          <a:xfrm>
            <a:off x="6497588" y="4306240"/>
            <a:ext cx="4956884" cy="553998"/>
            <a:chOff x="6096020" y="3827587"/>
            <a:chExt cx="4956884" cy="553998"/>
          </a:xfrm>
        </p:grpSpPr>
        <p:sp>
          <p:nvSpPr>
            <p:cNvPr id="45" name="Text Placeholder 5">
              <a:extLst>
                <a:ext uri="{FF2B5EF4-FFF2-40B4-BE49-F238E27FC236}">
                  <a16:creationId xmlns:a16="http://schemas.microsoft.com/office/drawing/2014/main" id="{2261948F-7852-4809-AE25-14293B735356}"/>
                </a:ext>
                <a:ext uri="{C183D7F6-B498-43B3-948B-1728B52AA6E4}">
                  <adec:decorative xmlns:adec="http://schemas.microsoft.com/office/drawing/2017/decorative" val="1"/>
                </a:ext>
              </a:extLst>
            </p:cNvPr>
            <p:cNvSpPr txBox="1">
              <a:spLocks/>
            </p:cNvSpPr>
            <p:nvPr/>
          </p:nvSpPr>
          <p:spPr>
            <a:xfrm>
              <a:off x="6897937" y="3827587"/>
              <a:ext cx="4154967" cy="553998"/>
            </a:xfrm>
            <a:prstGeom prst="rect">
              <a:avLst/>
            </a:prstGeom>
          </p:spPr>
          <p:txBody>
            <a:bodyPr vert="horz" wrap="square" lIns="0" tIns="0" rIns="0" bIns="0" rtlCol="0">
              <a:spAutoFit/>
            </a:bodyPr>
            <a:lstStyle>
              <a:defPPr>
                <a:defRPr lang="en-US"/>
              </a:defPPr>
              <a:lvl1pPr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0">
                        <a:schemeClr val="tx1"/>
                      </a:gs>
                      <a:gs pos="100000">
                        <a:schemeClr val="tx1"/>
                      </a:gs>
                    </a:gsLst>
                    <a:lin ang="2700000" scaled="0"/>
                  </a:gradFill>
                  <a:latin typeface="Segoe UI Semibold" panose="020B0702040204020203" pitchFamily="34" charset="0"/>
                  <a:cs typeface="Segoe UI Semibold" panose="020B0702040204020203" pitchFamily="34" charset="0"/>
                </a:defRPr>
              </a:lvl1pPr>
              <a:lvl2pPr marL="457200"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Built-in responsible AI to detect and mitigate harmful use</a:t>
              </a:r>
            </a:p>
          </p:txBody>
        </p:sp>
        <p:grpSp>
          <p:nvGrpSpPr>
            <p:cNvPr id="64" name="deploy">
              <a:extLst>
                <a:ext uri="{FF2B5EF4-FFF2-40B4-BE49-F238E27FC236}">
                  <a16:creationId xmlns:a16="http://schemas.microsoft.com/office/drawing/2014/main" id="{1434D759-C555-4EAB-A72A-991A2477E25E}"/>
                </a:ext>
                <a:ext uri="{C183D7F6-B498-43B3-948B-1728B52AA6E4}">
                  <adec:decorative xmlns:adec="http://schemas.microsoft.com/office/drawing/2017/decorative" val="1"/>
                </a:ext>
              </a:extLst>
            </p:cNvPr>
            <p:cNvGrpSpPr/>
            <p:nvPr/>
          </p:nvGrpSpPr>
          <p:grpSpPr>
            <a:xfrm>
              <a:off x="6096020" y="3848047"/>
              <a:ext cx="557561" cy="513079"/>
              <a:chOff x="9141255" y="2173883"/>
              <a:chExt cx="459946" cy="423254"/>
            </a:xfrm>
          </p:grpSpPr>
          <p:sp>
            <p:nvSpPr>
              <p:cNvPr id="65" name="Freeform 5">
                <a:extLst>
                  <a:ext uri="{FF2B5EF4-FFF2-40B4-BE49-F238E27FC236}">
                    <a16:creationId xmlns:a16="http://schemas.microsoft.com/office/drawing/2014/main" id="{3E0130ED-C36C-4A24-9DF8-A693D23D68D6}"/>
                  </a:ext>
                </a:extLst>
              </p:cNvPr>
              <p:cNvSpPr>
                <a:spLocks/>
              </p:cNvSpPr>
              <p:nvPr/>
            </p:nvSpPr>
            <p:spPr bwMode="auto">
              <a:xfrm>
                <a:off x="9285398" y="2475271"/>
                <a:ext cx="315803" cy="121866"/>
              </a:xfrm>
              <a:custGeom>
                <a:avLst/>
                <a:gdLst>
                  <a:gd name="T0" fmla="*/ 425 w 425"/>
                  <a:gd name="T1" fmla="*/ 125 h 165"/>
                  <a:gd name="T2" fmla="*/ 394 w 425"/>
                  <a:gd name="T3" fmla="*/ 10 h 165"/>
                  <a:gd name="T4" fmla="*/ 389 w 425"/>
                  <a:gd name="T5" fmla="*/ 6 h 165"/>
                  <a:gd name="T6" fmla="*/ 384 w 425"/>
                  <a:gd name="T7" fmla="*/ 9 h 165"/>
                  <a:gd name="T8" fmla="*/ 361 w 425"/>
                  <a:gd name="T9" fmla="*/ 49 h 165"/>
                  <a:gd name="T10" fmla="*/ 295 w 425"/>
                  <a:gd name="T11" fmla="*/ 11 h 165"/>
                  <a:gd name="T12" fmla="*/ 276 w 425"/>
                  <a:gd name="T13" fmla="*/ 0 h 165"/>
                  <a:gd name="T14" fmla="*/ 115 w 425"/>
                  <a:gd name="T15" fmla="*/ 118 h 165"/>
                  <a:gd name="T16" fmla="*/ 20 w 425"/>
                  <a:gd name="T17" fmla="*/ 88 h 165"/>
                  <a:gd name="T18" fmla="*/ 0 w 425"/>
                  <a:gd name="T19" fmla="*/ 100 h 165"/>
                  <a:gd name="T20" fmla="*/ 115 w 425"/>
                  <a:gd name="T21" fmla="*/ 139 h 165"/>
                  <a:gd name="T22" fmla="*/ 252 w 425"/>
                  <a:gd name="T23" fmla="*/ 81 h 165"/>
                  <a:gd name="T24" fmla="*/ 256 w 425"/>
                  <a:gd name="T25" fmla="*/ 77 h 165"/>
                  <a:gd name="T26" fmla="*/ 323 w 425"/>
                  <a:gd name="T27" fmla="*/ 115 h 165"/>
                  <a:gd name="T28" fmla="*/ 299 w 425"/>
                  <a:gd name="T29" fmla="*/ 156 h 165"/>
                  <a:gd name="T30" fmla="*/ 299 w 425"/>
                  <a:gd name="T31" fmla="*/ 162 h 165"/>
                  <a:gd name="T32" fmla="*/ 305 w 425"/>
                  <a:gd name="T33" fmla="*/ 164 h 165"/>
                  <a:gd name="T34" fmla="*/ 419 w 425"/>
                  <a:gd name="T35" fmla="*/ 133 h 165"/>
                  <a:gd name="T36" fmla="*/ 424 w 425"/>
                  <a:gd name="T37" fmla="*/ 130 h 165"/>
                  <a:gd name="T38" fmla="*/ 425 w 425"/>
                  <a:gd name="T39" fmla="*/ 12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25" h="165">
                    <a:moveTo>
                      <a:pt x="425" y="125"/>
                    </a:moveTo>
                    <a:cubicBezTo>
                      <a:pt x="394" y="10"/>
                      <a:pt x="394" y="10"/>
                      <a:pt x="394" y="10"/>
                    </a:cubicBezTo>
                    <a:cubicBezTo>
                      <a:pt x="393" y="7"/>
                      <a:pt x="391" y="6"/>
                      <a:pt x="389" y="6"/>
                    </a:cubicBezTo>
                    <a:cubicBezTo>
                      <a:pt x="388" y="6"/>
                      <a:pt x="385" y="6"/>
                      <a:pt x="384" y="9"/>
                    </a:cubicBezTo>
                    <a:cubicBezTo>
                      <a:pt x="361" y="49"/>
                      <a:pt x="361" y="49"/>
                      <a:pt x="361" y="49"/>
                    </a:cubicBezTo>
                    <a:cubicBezTo>
                      <a:pt x="295" y="11"/>
                      <a:pt x="295" y="11"/>
                      <a:pt x="295" y="11"/>
                    </a:cubicBezTo>
                    <a:cubicBezTo>
                      <a:pt x="276" y="0"/>
                      <a:pt x="276" y="0"/>
                      <a:pt x="276" y="0"/>
                    </a:cubicBezTo>
                    <a:cubicBezTo>
                      <a:pt x="255" y="68"/>
                      <a:pt x="191" y="118"/>
                      <a:pt x="115" y="118"/>
                    </a:cubicBezTo>
                    <a:cubicBezTo>
                      <a:pt x="80" y="118"/>
                      <a:pt x="47" y="107"/>
                      <a:pt x="20" y="88"/>
                    </a:cubicBezTo>
                    <a:cubicBezTo>
                      <a:pt x="0" y="100"/>
                      <a:pt x="0" y="100"/>
                      <a:pt x="0" y="100"/>
                    </a:cubicBezTo>
                    <a:cubicBezTo>
                      <a:pt x="33" y="125"/>
                      <a:pt x="73" y="139"/>
                      <a:pt x="115" y="139"/>
                    </a:cubicBezTo>
                    <a:cubicBezTo>
                      <a:pt x="167" y="139"/>
                      <a:pt x="216" y="119"/>
                      <a:pt x="252" y="81"/>
                    </a:cubicBezTo>
                    <a:cubicBezTo>
                      <a:pt x="256" y="77"/>
                      <a:pt x="256" y="77"/>
                      <a:pt x="256" y="77"/>
                    </a:cubicBezTo>
                    <a:cubicBezTo>
                      <a:pt x="323" y="115"/>
                      <a:pt x="323" y="115"/>
                      <a:pt x="323" y="115"/>
                    </a:cubicBezTo>
                    <a:cubicBezTo>
                      <a:pt x="299" y="156"/>
                      <a:pt x="299" y="156"/>
                      <a:pt x="299" y="156"/>
                    </a:cubicBezTo>
                    <a:cubicBezTo>
                      <a:pt x="297" y="159"/>
                      <a:pt x="299" y="162"/>
                      <a:pt x="299" y="162"/>
                    </a:cubicBezTo>
                    <a:cubicBezTo>
                      <a:pt x="300" y="163"/>
                      <a:pt x="302" y="165"/>
                      <a:pt x="305" y="164"/>
                    </a:cubicBezTo>
                    <a:cubicBezTo>
                      <a:pt x="419" y="133"/>
                      <a:pt x="419" y="133"/>
                      <a:pt x="419" y="133"/>
                    </a:cubicBezTo>
                    <a:cubicBezTo>
                      <a:pt x="421" y="133"/>
                      <a:pt x="423" y="132"/>
                      <a:pt x="424" y="130"/>
                    </a:cubicBezTo>
                    <a:cubicBezTo>
                      <a:pt x="425" y="128"/>
                      <a:pt x="425" y="127"/>
                      <a:pt x="425" y="125"/>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6" name="Freeform 6">
                <a:extLst>
                  <a:ext uri="{FF2B5EF4-FFF2-40B4-BE49-F238E27FC236}">
                    <a16:creationId xmlns:a16="http://schemas.microsoft.com/office/drawing/2014/main" id="{443AE6C8-152A-4C10-AED0-A48313D0A6D2}"/>
                  </a:ext>
                </a:extLst>
              </p:cNvPr>
              <p:cNvSpPr>
                <a:spLocks/>
              </p:cNvSpPr>
              <p:nvPr/>
            </p:nvSpPr>
            <p:spPr bwMode="auto">
              <a:xfrm>
                <a:off x="9141255" y="2308853"/>
                <a:ext cx="176902" cy="288284"/>
              </a:xfrm>
              <a:custGeom>
                <a:avLst/>
                <a:gdLst>
                  <a:gd name="T0" fmla="*/ 239 w 239"/>
                  <a:gd name="T1" fmla="*/ 22 h 388"/>
                  <a:gd name="T2" fmla="*/ 239 w 239"/>
                  <a:gd name="T3" fmla="*/ 0 h 388"/>
                  <a:gd name="T4" fmla="*/ 121 w 239"/>
                  <a:gd name="T5" fmla="*/ 174 h 388"/>
                  <a:gd name="T6" fmla="*/ 129 w 239"/>
                  <a:gd name="T7" fmla="*/ 229 h 388"/>
                  <a:gd name="T8" fmla="*/ 130 w 239"/>
                  <a:gd name="T9" fmla="*/ 235 h 388"/>
                  <a:gd name="T10" fmla="*/ 65 w 239"/>
                  <a:gd name="T11" fmla="*/ 273 h 388"/>
                  <a:gd name="T12" fmla="*/ 41 w 239"/>
                  <a:gd name="T13" fmla="*/ 232 h 388"/>
                  <a:gd name="T14" fmla="*/ 37 w 239"/>
                  <a:gd name="T15" fmla="*/ 229 h 388"/>
                  <a:gd name="T16" fmla="*/ 36 w 239"/>
                  <a:gd name="T17" fmla="*/ 229 h 388"/>
                  <a:gd name="T18" fmla="*/ 31 w 239"/>
                  <a:gd name="T19" fmla="*/ 233 h 388"/>
                  <a:gd name="T20" fmla="*/ 0 w 239"/>
                  <a:gd name="T21" fmla="*/ 347 h 388"/>
                  <a:gd name="T22" fmla="*/ 1 w 239"/>
                  <a:gd name="T23" fmla="*/ 353 h 388"/>
                  <a:gd name="T24" fmla="*/ 5 w 239"/>
                  <a:gd name="T25" fmla="*/ 356 h 388"/>
                  <a:gd name="T26" fmla="*/ 120 w 239"/>
                  <a:gd name="T27" fmla="*/ 387 h 388"/>
                  <a:gd name="T28" fmla="*/ 125 w 239"/>
                  <a:gd name="T29" fmla="*/ 385 h 388"/>
                  <a:gd name="T30" fmla="*/ 126 w 239"/>
                  <a:gd name="T31" fmla="*/ 379 h 388"/>
                  <a:gd name="T32" fmla="*/ 103 w 239"/>
                  <a:gd name="T33" fmla="*/ 339 h 388"/>
                  <a:gd name="T34" fmla="*/ 139 w 239"/>
                  <a:gd name="T35" fmla="*/ 318 h 388"/>
                  <a:gd name="T36" fmla="*/ 164 w 239"/>
                  <a:gd name="T37" fmla="*/ 303 h 388"/>
                  <a:gd name="T38" fmla="*/ 188 w 239"/>
                  <a:gd name="T39" fmla="*/ 289 h 388"/>
                  <a:gd name="T40" fmla="*/ 142 w 239"/>
                  <a:gd name="T41" fmla="*/ 174 h 388"/>
                  <a:gd name="T42" fmla="*/ 239 w 239"/>
                  <a:gd name="T43" fmla="*/ 2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9" h="388">
                    <a:moveTo>
                      <a:pt x="239" y="22"/>
                    </a:moveTo>
                    <a:cubicBezTo>
                      <a:pt x="239" y="0"/>
                      <a:pt x="239" y="0"/>
                      <a:pt x="239" y="0"/>
                    </a:cubicBezTo>
                    <a:cubicBezTo>
                      <a:pt x="168" y="29"/>
                      <a:pt x="121" y="97"/>
                      <a:pt x="121" y="174"/>
                    </a:cubicBezTo>
                    <a:cubicBezTo>
                      <a:pt x="121" y="193"/>
                      <a:pt x="123" y="211"/>
                      <a:pt x="129" y="229"/>
                    </a:cubicBezTo>
                    <a:cubicBezTo>
                      <a:pt x="130" y="235"/>
                      <a:pt x="130" y="235"/>
                      <a:pt x="130" y="235"/>
                    </a:cubicBezTo>
                    <a:cubicBezTo>
                      <a:pt x="65" y="273"/>
                      <a:pt x="65" y="273"/>
                      <a:pt x="65" y="273"/>
                    </a:cubicBezTo>
                    <a:cubicBezTo>
                      <a:pt x="41" y="232"/>
                      <a:pt x="41" y="232"/>
                      <a:pt x="41" y="232"/>
                    </a:cubicBezTo>
                    <a:cubicBezTo>
                      <a:pt x="40" y="229"/>
                      <a:pt x="38" y="229"/>
                      <a:pt x="37" y="229"/>
                    </a:cubicBezTo>
                    <a:cubicBezTo>
                      <a:pt x="36" y="229"/>
                      <a:pt x="36" y="229"/>
                      <a:pt x="36" y="229"/>
                    </a:cubicBezTo>
                    <a:cubicBezTo>
                      <a:pt x="35" y="229"/>
                      <a:pt x="32" y="230"/>
                      <a:pt x="31" y="233"/>
                    </a:cubicBezTo>
                    <a:cubicBezTo>
                      <a:pt x="0" y="347"/>
                      <a:pt x="0" y="347"/>
                      <a:pt x="0" y="347"/>
                    </a:cubicBezTo>
                    <a:cubicBezTo>
                      <a:pt x="0" y="349"/>
                      <a:pt x="0" y="351"/>
                      <a:pt x="1" y="353"/>
                    </a:cubicBezTo>
                    <a:cubicBezTo>
                      <a:pt x="2" y="355"/>
                      <a:pt x="3" y="356"/>
                      <a:pt x="5" y="356"/>
                    </a:cubicBezTo>
                    <a:cubicBezTo>
                      <a:pt x="120" y="387"/>
                      <a:pt x="120" y="387"/>
                      <a:pt x="120" y="387"/>
                    </a:cubicBezTo>
                    <a:cubicBezTo>
                      <a:pt x="123" y="388"/>
                      <a:pt x="125" y="386"/>
                      <a:pt x="125" y="385"/>
                    </a:cubicBezTo>
                    <a:cubicBezTo>
                      <a:pt x="126" y="384"/>
                      <a:pt x="127" y="382"/>
                      <a:pt x="126" y="379"/>
                    </a:cubicBezTo>
                    <a:cubicBezTo>
                      <a:pt x="103" y="339"/>
                      <a:pt x="103" y="339"/>
                      <a:pt x="103" y="339"/>
                    </a:cubicBezTo>
                    <a:cubicBezTo>
                      <a:pt x="139" y="318"/>
                      <a:pt x="139" y="318"/>
                      <a:pt x="139" y="318"/>
                    </a:cubicBezTo>
                    <a:cubicBezTo>
                      <a:pt x="164" y="303"/>
                      <a:pt x="164" y="303"/>
                      <a:pt x="164" y="303"/>
                    </a:cubicBezTo>
                    <a:cubicBezTo>
                      <a:pt x="188" y="289"/>
                      <a:pt x="188" y="289"/>
                      <a:pt x="188" y="289"/>
                    </a:cubicBezTo>
                    <a:cubicBezTo>
                      <a:pt x="160" y="259"/>
                      <a:pt x="142" y="219"/>
                      <a:pt x="142" y="174"/>
                    </a:cubicBezTo>
                    <a:cubicBezTo>
                      <a:pt x="142" y="107"/>
                      <a:pt x="182" y="49"/>
                      <a:pt x="239" y="22"/>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7" name="Freeform 7">
                <a:extLst>
                  <a:ext uri="{FF2B5EF4-FFF2-40B4-BE49-F238E27FC236}">
                    <a16:creationId xmlns:a16="http://schemas.microsoft.com/office/drawing/2014/main" id="{E8F42B2D-85E3-4E3A-A22B-8077C67E6A1B}"/>
                  </a:ext>
                </a:extLst>
              </p:cNvPr>
              <p:cNvSpPr>
                <a:spLocks/>
              </p:cNvSpPr>
              <p:nvPr/>
            </p:nvSpPr>
            <p:spPr bwMode="auto">
              <a:xfrm>
                <a:off x="9302433" y="2173883"/>
                <a:ext cx="209662" cy="284353"/>
              </a:xfrm>
              <a:custGeom>
                <a:avLst/>
                <a:gdLst>
                  <a:gd name="T0" fmla="*/ 260 w 282"/>
                  <a:gd name="T1" fmla="*/ 357 h 384"/>
                  <a:gd name="T2" fmla="*/ 260 w 282"/>
                  <a:gd name="T3" fmla="*/ 373 h 384"/>
                  <a:gd name="T4" fmla="*/ 280 w 282"/>
                  <a:gd name="T5" fmla="*/ 384 h 384"/>
                  <a:gd name="T6" fmla="*/ 282 w 282"/>
                  <a:gd name="T7" fmla="*/ 357 h 384"/>
                  <a:gd name="T8" fmla="*/ 136 w 282"/>
                  <a:gd name="T9" fmla="*/ 173 h 384"/>
                  <a:gd name="T10" fmla="*/ 131 w 282"/>
                  <a:gd name="T11" fmla="*/ 172 h 384"/>
                  <a:gd name="T12" fmla="*/ 131 w 282"/>
                  <a:gd name="T13" fmla="*/ 97 h 384"/>
                  <a:gd name="T14" fmla="*/ 176 w 282"/>
                  <a:gd name="T15" fmla="*/ 97 h 384"/>
                  <a:gd name="T16" fmla="*/ 182 w 282"/>
                  <a:gd name="T17" fmla="*/ 93 h 384"/>
                  <a:gd name="T18" fmla="*/ 180 w 282"/>
                  <a:gd name="T19" fmla="*/ 87 h 384"/>
                  <a:gd name="T20" fmla="*/ 96 w 282"/>
                  <a:gd name="T21" fmla="*/ 3 h 384"/>
                  <a:gd name="T22" fmla="*/ 86 w 282"/>
                  <a:gd name="T23" fmla="*/ 3 h 384"/>
                  <a:gd name="T24" fmla="*/ 2 w 282"/>
                  <a:gd name="T25" fmla="*/ 87 h 384"/>
                  <a:gd name="T26" fmla="*/ 1 w 282"/>
                  <a:gd name="T27" fmla="*/ 93 h 384"/>
                  <a:gd name="T28" fmla="*/ 6 w 282"/>
                  <a:gd name="T29" fmla="*/ 97 h 384"/>
                  <a:gd name="T30" fmla="*/ 54 w 282"/>
                  <a:gd name="T31" fmla="*/ 97 h 384"/>
                  <a:gd name="T32" fmla="*/ 54 w 282"/>
                  <a:gd name="T33" fmla="*/ 194 h 384"/>
                  <a:gd name="T34" fmla="*/ 92 w 282"/>
                  <a:gd name="T35" fmla="*/ 189 h 384"/>
                  <a:gd name="T36" fmla="*/ 260 w 282"/>
                  <a:gd name="T37" fmla="*/ 3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384">
                    <a:moveTo>
                      <a:pt x="260" y="357"/>
                    </a:moveTo>
                    <a:cubicBezTo>
                      <a:pt x="260" y="362"/>
                      <a:pt x="260" y="367"/>
                      <a:pt x="260" y="373"/>
                    </a:cubicBezTo>
                    <a:cubicBezTo>
                      <a:pt x="280" y="384"/>
                      <a:pt x="280" y="384"/>
                      <a:pt x="280" y="384"/>
                    </a:cubicBezTo>
                    <a:cubicBezTo>
                      <a:pt x="281" y="374"/>
                      <a:pt x="282" y="365"/>
                      <a:pt x="282" y="357"/>
                    </a:cubicBezTo>
                    <a:cubicBezTo>
                      <a:pt x="282" y="269"/>
                      <a:pt x="222" y="193"/>
                      <a:pt x="136" y="173"/>
                    </a:cubicBezTo>
                    <a:cubicBezTo>
                      <a:pt x="131" y="172"/>
                      <a:pt x="131" y="172"/>
                      <a:pt x="131" y="172"/>
                    </a:cubicBezTo>
                    <a:cubicBezTo>
                      <a:pt x="131" y="97"/>
                      <a:pt x="131" y="97"/>
                      <a:pt x="131" y="97"/>
                    </a:cubicBezTo>
                    <a:cubicBezTo>
                      <a:pt x="176" y="97"/>
                      <a:pt x="176" y="97"/>
                      <a:pt x="176" y="97"/>
                    </a:cubicBezTo>
                    <a:cubicBezTo>
                      <a:pt x="180" y="97"/>
                      <a:pt x="181" y="94"/>
                      <a:pt x="182" y="93"/>
                    </a:cubicBezTo>
                    <a:cubicBezTo>
                      <a:pt x="182" y="92"/>
                      <a:pt x="183" y="89"/>
                      <a:pt x="180" y="87"/>
                    </a:cubicBezTo>
                    <a:cubicBezTo>
                      <a:pt x="96" y="3"/>
                      <a:pt x="96" y="3"/>
                      <a:pt x="96" y="3"/>
                    </a:cubicBezTo>
                    <a:cubicBezTo>
                      <a:pt x="94" y="0"/>
                      <a:pt x="89" y="0"/>
                      <a:pt x="86" y="3"/>
                    </a:cubicBezTo>
                    <a:cubicBezTo>
                      <a:pt x="2" y="87"/>
                      <a:pt x="2" y="87"/>
                      <a:pt x="2" y="87"/>
                    </a:cubicBezTo>
                    <a:cubicBezTo>
                      <a:pt x="0" y="89"/>
                      <a:pt x="0" y="92"/>
                      <a:pt x="1" y="93"/>
                    </a:cubicBezTo>
                    <a:cubicBezTo>
                      <a:pt x="1" y="94"/>
                      <a:pt x="2" y="97"/>
                      <a:pt x="6" y="97"/>
                    </a:cubicBezTo>
                    <a:cubicBezTo>
                      <a:pt x="54" y="97"/>
                      <a:pt x="54" y="97"/>
                      <a:pt x="54" y="97"/>
                    </a:cubicBezTo>
                    <a:cubicBezTo>
                      <a:pt x="54" y="194"/>
                      <a:pt x="54" y="194"/>
                      <a:pt x="54" y="194"/>
                    </a:cubicBezTo>
                    <a:cubicBezTo>
                      <a:pt x="66" y="191"/>
                      <a:pt x="79" y="189"/>
                      <a:pt x="92" y="189"/>
                    </a:cubicBezTo>
                    <a:cubicBezTo>
                      <a:pt x="185" y="189"/>
                      <a:pt x="260" y="265"/>
                      <a:pt x="260" y="357"/>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sp>
            <p:nvSpPr>
              <p:cNvPr id="68" name="Oval 8">
                <a:extLst>
                  <a:ext uri="{FF2B5EF4-FFF2-40B4-BE49-F238E27FC236}">
                    <a16:creationId xmlns:a16="http://schemas.microsoft.com/office/drawing/2014/main" id="{7CD0B432-2CDE-4F98-92DF-55515F2117BE}"/>
                  </a:ext>
                </a:extLst>
              </p:cNvPr>
              <p:cNvSpPr>
                <a:spLocks noChangeArrowheads="1"/>
              </p:cNvSpPr>
              <p:nvPr/>
            </p:nvSpPr>
            <p:spPr bwMode="auto">
              <a:xfrm>
                <a:off x="9324709" y="2392717"/>
                <a:ext cx="93038" cy="91727"/>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05050"/>
                  </a:solidFill>
                  <a:effectLst/>
                  <a:uLnTx/>
                  <a:uFillTx/>
                  <a:latin typeface="Segoe UI"/>
                  <a:ea typeface="+mn-ea"/>
                  <a:cs typeface="+mn-cs"/>
                </a:endParaRPr>
              </a:p>
            </p:txBody>
          </p:sp>
        </p:grpSp>
      </p:grpSp>
      <p:grpSp>
        <p:nvGrpSpPr>
          <p:cNvPr id="8" name="Group 7" descr="Large, pretrained AI models to unlock new scenarios">
            <a:extLst>
              <a:ext uri="{FF2B5EF4-FFF2-40B4-BE49-F238E27FC236}">
                <a16:creationId xmlns:a16="http://schemas.microsoft.com/office/drawing/2014/main" id="{10EA78AD-FFAD-8A7C-CE1E-5A12F6CCC9EE}"/>
              </a:ext>
            </a:extLst>
          </p:cNvPr>
          <p:cNvGrpSpPr/>
          <p:nvPr/>
        </p:nvGrpSpPr>
        <p:grpSpPr>
          <a:xfrm>
            <a:off x="6497591" y="2456597"/>
            <a:ext cx="4993685" cy="553998"/>
            <a:chOff x="6143941" y="1754560"/>
            <a:chExt cx="4993685" cy="553998"/>
          </a:xfrm>
        </p:grpSpPr>
        <p:sp>
          <p:nvSpPr>
            <p:cNvPr id="69" name="Text Placeholder 5">
              <a:extLst>
                <a:ext uri="{FF2B5EF4-FFF2-40B4-BE49-F238E27FC236}">
                  <a16:creationId xmlns:a16="http://schemas.microsoft.com/office/drawing/2014/main" id="{369276B0-B0ED-481B-94A8-4BE878F6FFEF}"/>
                </a:ext>
                <a:ext uri="{C183D7F6-B498-43B3-948B-1728B52AA6E4}">
                  <adec:decorative xmlns:adec="http://schemas.microsoft.com/office/drawing/2017/decorative" val="1"/>
                </a:ext>
              </a:extLst>
            </p:cNvPr>
            <p:cNvSpPr txBox="1">
              <a:spLocks/>
            </p:cNvSpPr>
            <p:nvPr/>
          </p:nvSpPr>
          <p:spPr>
            <a:xfrm>
              <a:off x="6945854" y="1754560"/>
              <a:ext cx="4191772"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Large, pretrained AI models to unlock new scenarios</a:t>
              </a:r>
            </a:p>
          </p:txBody>
        </p:sp>
        <p:grpSp>
          <p:nvGrpSpPr>
            <p:cNvPr id="70" name="manage">
              <a:extLst>
                <a:ext uri="{FF2B5EF4-FFF2-40B4-BE49-F238E27FC236}">
                  <a16:creationId xmlns:a16="http://schemas.microsoft.com/office/drawing/2014/main" id="{D16ED142-78F2-4824-9A39-91258900BCD7}"/>
                </a:ext>
                <a:ext uri="{C183D7F6-B498-43B3-948B-1728B52AA6E4}">
                  <adec:decorative xmlns:adec="http://schemas.microsoft.com/office/drawing/2017/decorative" val="1"/>
                </a:ext>
              </a:extLst>
            </p:cNvPr>
            <p:cNvGrpSpPr/>
            <p:nvPr/>
          </p:nvGrpSpPr>
          <p:grpSpPr>
            <a:xfrm>
              <a:off x="6143941" y="1797984"/>
              <a:ext cx="458117" cy="461214"/>
              <a:chOff x="4477326" y="5668469"/>
              <a:chExt cx="397725" cy="400412"/>
            </a:xfrm>
          </p:grpSpPr>
          <p:sp>
            <p:nvSpPr>
              <p:cNvPr id="71" name="Freeform: Shape 70">
                <a:extLst>
                  <a:ext uri="{FF2B5EF4-FFF2-40B4-BE49-F238E27FC236}">
                    <a16:creationId xmlns:a16="http://schemas.microsoft.com/office/drawing/2014/main" id="{F83FE82D-386E-4E9C-9FF1-744EFEE84221}"/>
                  </a:ext>
                </a:extLst>
              </p:cNvPr>
              <p:cNvSpPr/>
              <p:nvPr/>
            </p:nvSpPr>
            <p:spPr>
              <a:xfrm>
                <a:off x="4477326" y="5733854"/>
                <a:ext cx="82947" cy="124420"/>
              </a:xfrm>
              <a:custGeom>
                <a:avLst/>
                <a:gdLst>
                  <a:gd name="connsiteX0" fmla="*/ 52441 w 82947"/>
                  <a:gd name="connsiteY0" fmla="*/ 1328 h 124419"/>
                  <a:gd name="connsiteX1" fmla="*/ 1328 w 82947"/>
                  <a:gd name="connsiteY1" fmla="*/ 124264 h 124419"/>
                  <a:gd name="connsiteX2" fmla="*/ 43922 w 82947"/>
                  <a:gd name="connsiteY2" fmla="*/ 124264 h 124419"/>
                  <a:gd name="connsiteX3" fmla="*/ 82396 w 82947"/>
                  <a:gd name="connsiteY3" fmla="*/ 31294 h 124419"/>
                  <a:gd name="connsiteX4" fmla="*/ 52441 w 82947"/>
                  <a:gd name="connsiteY4" fmla="*/ 1328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7" h="124419">
                    <a:moveTo>
                      <a:pt x="52441" y="1328"/>
                    </a:moveTo>
                    <a:cubicBezTo>
                      <a:pt x="22695" y="34228"/>
                      <a:pt x="3842" y="77046"/>
                      <a:pt x="1328" y="124264"/>
                    </a:cubicBezTo>
                    <a:lnTo>
                      <a:pt x="43922" y="124264"/>
                    </a:lnTo>
                    <a:cubicBezTo>
                      <a:pt x="46296" y="88780"/>
                      <a:pt x="60401" y="56510"/>
                      <a:pt x="82396" y="31294"/>
                    </a:cubicBezTo>
                    <a:lnTo>
                      <a:pt x="52441" y="1328"/>
                    </a:ln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2" name="Freeform: Shape 71">
                <a:extLst>
                  <a:ext uri="{FF2B5EF4-FFF2-40B4-BE49-F238E27FC236}">
                    <a16:creationId xmlns:a16="http://schemas.microsoft.com/office/drawing/2014/main" id="{7B8FAE30-6278-47AD-8B45-594159EA7D72}"/>
                  </a:ext>
                </a:extLst>
              </p:cNvPr>
              <p:cNvSpPr/>
              <p:nvPr/>
            </p:nvSpPr>
            <p:spPr>
              <a:xfrm>
                <a:off x="4543450" y="5985934"/>
                <a:ext cx="124421" cy="82947"/>
              </a:xfrm>
              <a:custGeom>
                <a:avLst/>
                <a:gdLst>
                  <a:gd name="connsiteX0" fmla="*/ 1328 w 124420"/>
                  <a:gd name="connsiteY0" fmla="*/ 31224 h 82946"/>
                  <a:gd name="connsiteX1" fmla="*/ 124222 w 124420"/>
                  <a:gd name="connsiteY1" fmla="*/ 81725 h 82946"/>
                  <a:gd name="connsiteX2" fmla="*/ 124222 w 124420"/>
                  <a:gd name="connsiteY2" fmla="*/ 39955 h 82946"/>
                  <a:gd name="connsiteX3" fmla="*/ 31214 w 124420"/>
                  <a:gd name="connsiteY3" fmla="*/ 1328 h 82946"/>
                  <a:gd name="connsiteX4" fmla="*/ 1328 w 124420"/>
                  <a:gd name="connsiteY4" fmla="*/ 31224 h 82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0" h="82946">
                    <a:moveTo>
                      <a:pt x="1328" y="31224"/>
                    </a:moveTo>
                    <a:cubicBezTo>
                      <a:pt x="34286" y="60701"/>
                      <a:pt x="77089" y="79420"/>
                      <a:pt x="124222" y="81725"/>
                    </a:cubicBezTo>
                    <a:lnTo>
                      <a:pt x="124222" y="39955"/>
                    </a:lnTo>
                    <a:cubicBezTo>
                      <a:pt x="88680" y="37580"/>
                      <a:pt x="56421" y="23401"/>
                      <a:pt x="31214" y="1328"/>
                    </a:cubicBezTo>
                    <a:lnTo>
                      <a:pt x="1328" y="31224"/>
                    </a:ln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3" name="Freeform: Shape 72">
                <a:extLst>
                  <a:ext uri="{FF2B5EF4-FFF2-40B4-BE49-F238E27FC236}">
                    <a16:creationId xmlns:a16="http://schemas.microsoft.com/office/drawing/2014/main" id="{157D1770-B708-4062-8CFB-E6DC69A5F44B}"/>
                  </a:ext>
                </a:extLst>
              </p:cNvPr>
              <p:cNvSpPr/>
              <p:nvPr/>
            </p:nvSpPr>
            <p:spPr>
              <a:xfrm>
                <a:off x="4477326" y="5877812"/>
                <a:ext cx="82947" cy="124420"/>
              </a:xfrm>
              <a:custGeom>
                <a:avLst/>
                <a:gdLst>
                  <a:gd name="connsiteX0" fmla="*/ 1328 w 82947"/>
                  <a:gd name="connsiteY0" fmla="*/ 1328 h 124419"/>
                  <a:gd name="connsiteX1" fmla="*/ 52301 w 82947"/>
                  <a:gd name="connsiteY1" fmla="*/ 124264 h 124419"/>
                  <a:gd name="connsiteX2" fmla="*/ 82256 w 82947"/>
                  <a:gd name="connsiteY2" fmla="*/ 94298 h 124419"/>
                  <a:gd name="connsiteX3" fmla="*/ 43922 w 82947"/>
                  <a:gd name="connsiteY3" fmla="*/ 1328 h 124419"/>
                  <a:gd name="connsiteX4" fmla="*/ 1328 w 82947"/>
                  <a:gd name="connsiteY4" fmla="*/ 1328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47" h="124419">
                    <a:moveTo>
                      <a:pt x="1328" y="1328"/>
                    </a:moveTo>
                    <a:cubicBezTo>
                      <a:pt x="3772" y="48547"/>
                      <a:pt x="22625" y="91365"/>
                      <a:pt x="52301" y="124264"/>
                    </a:cubicBezTo>
                    <a:lnTo>
                      <a:pt x="82256" y="94298"/>
                    </a:lnTo>
                    <a:cubicBezTo>
                      <a:pt x="60331" y="69083"/>
                      <a:pt x="46296" y="36812"/>
                      <a:pt x="43922" y="1328"/>
                    </a:cubicBezTo>
                    <a:lnTo>
                      <a:pt x="1328" y="1328"/>
                    </a:ln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4" name="Freeform: Shape 73">
                <a:extLst>
                  <a:ext uri="{FF2B5EF4-FFF2-40B4-BE49-F238E27FC236}">
                    <a16:creationId xmlns:a16="http://schemas.microsoft.com/office/drawing/2014/main" id="{908E0A21-B8E8-432A-BDCA-13A12A35FE97}"/>
                  </a:ext>
                </a:extLst>
              </p:cNvPr>
              <p:cNvSpPr/>
              <p:nvPr/>
            </p:nvSpPr>
            <p:spPr>
              <a:xfrm>
                <a:off x="4795522" y="5734615"/>
                <a:ext cx="78800" cy="124420"/>
              </a:xfrm>
              <a:custGeom>
                <a:avLst/>
                <a:gdLst>
                  <a:gd name="connsiteX0" fmla="*/ 30306 w 78799"/>
                  <a:gd name="connsiteY0" fmla="*/ 1328 h 124419"/>
                  <a:gd name="connsiteX1" fmla="*/ 1328 w 78799"/>
                  <a:gd name="connsiteY1" fmla="*/ 30316 h 124419"/>
                  <a:gd name="connsiteX2" fmla="*/ 39942 w 78799"/>
                  <a:gd name="connsiteY2" fmla="*/ 123496 h 124419"/>
                  <a:gd name="connsiteX3" fmla="*/ 80720 w 78799"/>
                  <a:gd name="connsiteY3" fmla="*/ 123496 h 124419"/>
                  <a:gd name="connsiteX4" fmla="*/ 30306 w 78799"/>
                  <a:gd name="connsiteY4" fmla="*/ 1328 h 12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99" h="124419">
                    <a:moveTo>
                      <a:pt x="30306" y="1328"/>
                    </a:moveTo>
                    <a:lnTo>
                      <a:pt x="1328" y="30316"/>
                    </a:lnTo>
                    <a:cubicBezTo>
                      <a:pt x="23463" y="55532"/>
                      <a:pt x="37638" y="87873"/>
                      <a:pt x="39942" y="123496"/>
                    </a:cubicBezTo>
                    <a:lnTo>
                      <a:pt x="80720" y="123496"/>
                    </a:lnTo>
                    <a:cubicBezTo>
                      <a:pt x="78276" y="76627"/>
                      <a:pt x="59633" y="34088"/>
                      <a:pt x="30306" y="1328"/>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5" name="Freeform: Shape 74">
                <a:extLst>
                  <a:ext uri="{FF2B5EF4-FFF2-40B4-BE49-F238E27FC236}">
                    <a16:creationId xmlns:a16="http://schemas.microsoft.com/office/drawing/2014/main" id="{E77D6393-0E6D-4580-BC3C-5BF12054C9BB}"/>
                  </a:ext>
                </a:extLst>
              </p:cNvPr>
              <p:cNvSpPr/>
              <p:nvPr/>
            </p:nvSpPr>
            <p:spPr>
              <a:xfrm>
                <a:off x="4687360" y="5668533"/>
                <a:ext cx="124421" cy="78799"/>
              </a:xfrm>
              <a:custGeom>
                <a:avLst/>
                <a:gdLst>
                  <a:gd name="connsiteX0" fmla="*/ 1328 w 124420"/>
                  <a:gd name="connsiteY0" fmla="*/ 1328 h 78799"/>
                  <a:gd name="connsiteX1" fmla="*/ 1328 w 124420"/>
                  <a:gd name="connsiteY1" fmla="*/ 42959 h 78799"/>
                  <a:gd name="connsiteX2" fmla="*/ 94476 w 124420"/>
                  <a:gd name="connsiteY2" fmla="*/ 81306 h 78799"/>
                  <a:gd name="connsiteX3" fmla="*/ 123523 w 124420"/>
                  <a:gd name="connsiteY3" fmla="*/ 52249 h 78799"/>
                  <a:gd name="connsiteX4" fmla="*/ 1328 w 124420"/>
                  <a:gd name="connsiteY4" fmla="*/ 1328 h 7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20" h="78799">
                    <a:moveTo>
                      <a:pt x="1328" y="1328"/>
                    </a:moveTo>
                    <a:lnTo>
                      <a:pt x="1328" y="42959"/>
                    </a:lnTo>
                    <a:cubicBezTo>
                      <a:pt x="36870" y="45264"/>
                      <a:pt x="69199" y="59304"/>
                      <a:pt x="94476" y="81306"/>
                    </a:cubicBezTo>
                    <a:lnTo>
                      <a:pt x="123523" y="52249"/>
                    </a:lnTo>
                    <a:cubicBezTo>
                      <a:pt x="90775" y="22772"/>
                      <a:pt x="48182" y="3913"/>
                      <a:pt x="1328" y="1328"/>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6" name="Freeform: Shape 75">
                <a:extLst>
                  <a:ext uri="{FF2B5EF4-FFF2-40B4-BE49-F238E27FC236}">
                    <a16:creationId xmlns:a16="http://schemas.microsoft.com/office/drawing/2014/main" id="{BD13494C-47BD-4198-B688-824C729A2983}"/>
                  </a:ext>
                </a:extLst>
              </p:cNvPr>
              <p:cNvSpPr/>
              <p:nvPr/>
            </p:nvSpPr>
            <p:spPr>
              <a:xfrm>
                <a:off x="4543519" y="5668469"/>
                <a:ext cx="124421" cy="78799"/>
              </a:xfrm>
              <a:custGeom>
                <a:avLst/>
                <a:gdLst>
                  <a:gd name="connsiteX0" fmla="*/ 124152 w 124420"/>
                  <a:gd name="connsiteY0" fmla="*/ 1328 h 78799"/>
                  <a:gd name="connsiteX1" fmla="*/ 1328 w 124420"/>
                  <a:gd name="connsiteY1" fmla="*/ 51690 h 78799"/>
                  <a:gd name="connsiteX2" fmla="*/ 31214 w 124420"/>
                  <a:gd name="connsiteY2" fmla="*/ 81586 h 78799"/>
                  <a:gd name="connsiteX3" fmla="*/ 124082 w 124420"/>
                  <a:gd name="connsiteY3" fmla="*/ 43029 h 78799"/>
                  <a:gd name="connsiteX4" fmla="*/ 124082 w 124420"/>
                  <a:gd name="connsiteY4" fmla="*/ 1328 h 78799"/>
                  <a:gd name="connsiteX5" fmla="*/ 124152 w 124420"/>
                  <a:gd name="connsiteY5" fmla="*/ 1328 h 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20" h="78799">
                    <a:moveTo>
                      <a:pt x="124152" y="1328"/>
                    </a:moveTo>
                    <a:cubicBezTo>
                      <a:pt x="77020" y="3633"/>
                      <a:pt x="34286" y="22283"/>
                      <a:pt x="1328" y="51690"/>
                    </a:cubicBezTo>
                    <a:lnTo>
                      <a:pt x="31214" y="81586"/>
                    </a:lnTo>
                    <a:cubicBezTo>
                      <a:pt x="56351" y="59583"/>
                      <a:pt x="88611" y="45473"/>
                      <a:pt x="124082" y="43029"/>
                    </a:cubicBezTo>
                    <a:lnTo>
                      <a:pt x="124082" y="1328"/>
                    </a:lnTo>
                    <a:lnTo>
                      <a:pt x="124152" y="1328"/>
                    </a:ln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Freeform: Shape 76">
                <a:extLst>
                  <a:ext uri="{FF2B5EF4-FFF2-40B4-BE49-F238E27FC236}">
                    <a16:creationId xmlns:a16="http://schemas.microsoft.com/office/drawing/2014/main" id="{1BADC839-DD1A-417F-9439-374D962DA73A}"/>
                  </a:ext>
                </a:extLst>
              </p:cNvPr>
              <p:cNvSpPr/>
              <p:nvPr/>
            </p:nvSpPr>
            <p:spPr>
              <a:xfrm>
                <a:off x="4833577" y="5877812"/>
                <a:ext cx="41474" cy="41473"/>
              </a:xfrm>
              <a:custGeom>
                <a:avLst/>
                <a:gdLst>
                  <a:gd name="connsiteX0" fmla="*/ 35753 w 41473"/>
                  <a:gd name="connsiteY0" fmla="*/ 44146 h 41473"/>
                  <a:gd name="connsiteX1" fmla="*/ 42666 w 41473"/>
                  <a:gd name="connsiteY1" fmla="*/ 1328 h 41473"/>
                  <a:gd name="connsiteX2" fmla="*/ 1887 w 41473"/>
                  <a:gd name="connsiteY2" fmla="*/ 1328 h 41473"/>
                  <a:gd name="connsiteX3" fmla="*/ 1328 w 41473"/>
                  <a:gd name="connsiteY3" fmla="*/ 7615 h 41473"/>
                  <a:gd name="connsiteX4" fmla="*/ 35753 w 41473"/>
                  <a:gd name="connsiteY4" fmla="*/ 44146 h 41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3" h="41473">
                    <a:moveTo>
                      <a:pt x="35753" y="44146"/>
                    </a:moveTo>
                    <a:cubicBezTo>
                      <a:pt x="39523" y="30386"/>
                      <a:pt x="41897" y="16066"/>
                      <a:pt x="42666" y="1328"/>
                    </a:cubicBezTo>
                    <a:lnTo>
                      <a:pt x="1887" y="1328"/>
                    </a:lnTo>
                    <a:cubicBezTo>
                      <a:pt x="1748" y="3424"/>
                      <a:pt x="1538" y="5519"/>
                      <a:pt x="1328" y="7615"/>
                    </a:cubicBezTo>
                    <a:cubicBezTo>
                      <a:pt x="16760" y="15298"/>
                      <a:pt x="29049" y="28290"/>
                      <a:pt x="35753" y="44146"/>
                    </a:cubicBez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8" name="Freeform: Shape 77">
                <a:extLst>
                  <a:ext uri="{FF2B5EF4-FFF2-40B4-BE49-F238E27FC236}">
                    <a16:creationId xmlns:a16="http://schemas.microsoft.com/office/drawing/2014/main" id="{C1E4D431-7043-430B-85C5-BD7BCC25992F}"/>
                  </a:ext>
                </a:extLst>
              </p:cNvPr>
              <p:cNvSpPr/>
              <p:nvPr/>
            </p:nvSpPr>
            <p:spPr>
              <a:xfrm>
                <a:off x="4687360" y="6016035"/>
                <a:ext cx="41474" cy="49768"/>
              </a:xfrm>
              <a:custGeom>
                <a:avLst/>
                <a:gdLst>
                  <a:gd name="connsiteX0" fmla="*/ 1328 w 41473"/>
                  <a:gd name="connsiteY0" fmla="*/ 9850 h 49768"/>
                  <a:gd name="connsiteX1" fmla="*/ 1328 w 41473"/>
                  <a:gd name="connsiteY1" fmla="*/ 51480 h 49768"/>
                  <a:gd name="connsiteX2" fmla="*/ 43154 w 41473"/>
                  <a:gd name="connsiteY2" fmla="*/ 44635 h 49768"/>
                  <a:gd name="connsiteX3" fmla="*/ 43154 w 41473"/>
                  <a:gd name="connsiteY3" fmla="*/ 1328 h 49768"/>
                  <a:gd name="connsiteX4" fmla="*/ 1328 w 41473"/>
                  <a:gd name="connsiteY4" fmla="*/ 9850 h 49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3" h="49768">
                    <a:moveTo>
                      <a:pt x="1328" y="9850"/>
                    </a:moveTo>
                    <a:lnTo>
                      <a:pt x="1328" y="51480"/>
                    </a:lnTo>
                    <a:cubicBezTo>
                      <a:pt x="15712" y="50712"/>
                      <a:pt x="29747" y="48337"/>
                      <a:pt x="43154" y="44635"/>
                    </a:cubicBezTo>
                    <a:lnTo>
                      <a:pt x="43154" y="1328"/>
                    </a:lnTo>
                    <a:cubicBezTo>
                      <a:pt x="29887" y="6008"/>
                      <a:pt x="15852" y="8872"/>
                      <a:pt x="1328" y="9850"/>
                    </a:cubicBez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79" name="Freeform: Shape 78">
                <a:extLst>
                  <a:ext uri="{FF2B5EF4-FFF2-40B4-BE49-F238E27FC236}">
                    <a16:creationId xmlns:a16="http://schemas.microsoft.com/office/drawing/2014/main" id="{74644DFB-25DE-4801-9B81-0C302C53FB8C}"/>
                  </a:ext>
                </a:extLst>
              </p:cNvPr>
              <p:cNvSpPr/>
              <p:nvPr/>
            </p:nvSpPr>
            <p:spPr>
              <a:xfrm>
                <a:off x="4562443" y="5789163"/>
                <a:ext cx="228104" cy="132715"/>
              </a:xfrm>
              <a:custGeom>
                <a:avLst/>
                <a:gdLst>
                  <a:gd name="connsiteX0" fmla="*/ 229100 w 228104"/>
                  <a:gd name="connsiteY0" fmla="*/ 89548 h 132714"/>
                  <a:gd name="connsiteX1" fmla="*/ 229588 w 228104"/>
                  <a:gd name="connsiteY1" fmla="*/ 82284 h 132714"/>
                  <a:gd name="connsiteX2" fmla="*/ 178127 w 228104"/>
                  <a:gd name="connsiteY2" fmla="*/ 30805 h 132714"/>
                  <a:gd name="connsiteX3" fmla="*/ 166606 w 228104"/>
                  <a:gd name="connsiteY3" fmla="*/ 32132 h 132714"/>
                  <a:gd name="connsiteX4" fmla="*/ 110676 w 228104"/>
                  <a:gd name="connsiteY4" fmla="*/ 1328 h 132714"/>
                  <a:gd name="connsiteX5" fmla="*/ 44481 w 228104"/>
                  <a:gd name="connsiteY5" fmla="*/ 67546 h 132714"/>
                  <a:gd name="connsiteX6" fmla="*/ 44551 w 228104"/>
                  <a:gd name="connsiteY6" fmla="*/ 70270 h 132714"/>
                  <a:gd name="connsiteX7" fmla="*/ 33937 w 228104"/>
                  <a:gd name="connsiteY7" fmla="*/ 68524 h 132714"/>
                  <a:gd name="connsiteX8" fmla="*/ 1328 w 228104"/>
                  <a:gd name="connsiteY8" fmla="*/ 101144 h 132714"/>
                  <a:gd name="connsiteX9" fmla="*/ 30725 w 228104"/>
                  <a:gd name="connsiteY9" fmla="*/ 133554 h 132714"/>
                  <a:gd name="connsiteX10" fmla="*/ 173309 w 228104"/>
                  <a:gd name="connsiteY10" fmla="*/ 133833 h 132714"/>
                  <a:gd name="connsiteX11" fmla="*/ 229100 w 228104"/>
                  <a:gd name="connsiteY11" fmla="*/ 89548 h 1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04" h="132714">
                    <a:moveTo>
                      <a:pt x="229100" y="89548"/>
                    </a:moveTo>
                    <a:cubicBezTo>
                      <a:pt x="229449" y="87174"/>
                      <a:pt x="229588" y="84799"/>
                      <a:pt x="229588" y="82284"/>
                    </a:cubicBezTo>
                    <a:cubicBezTo>
                      <a:pt x="229588" y="53855"/>
                      <a:pt x="206546" y="30805"/>
                      <a:pt x="178127" y="30805"/>
                    </a:cubicBezTo>
                    <a:cubicBezTo>
                      <a:pt x="174147" y="30805"/>
                      <a:pt x="170307" y="31224"/>
                      <a:pt x="166606" y="32132"/>
                    </a:cubicBezTo>
                    <a:cubicBezTo>
                      <a:pt x="154875" y="13622"/>
                      <a:pt x="134207" y="1328"/>
                      <a:pt x="110676" y="1328"/>
                    </a:cubicBezTo>
                    <a:cubicBezTo>
                      <a:pt x="74087" y="1328"/>
                      <a:pt x="44481" y="31015"/>
                      <a:pt x="44481" y="67546"/>
                    </a:cubicBezTo>
                    <a:cubicBezTo>
                      <a:pt x="44481" y="68454"/>
                      <a:pt x="44481" y="69362"/>
                      <a:pt x="44551" y="70270"/>
                    </a:cubicBezTo>
                    <a:cubicBezTo>
                      <a:pt x="41199" y="69152"/>
                      <a:pt x="37638" y="68524"/>
                      <a:pt x="33937" y="68524"/>
                    </a:cubicBezTo>
                    <a:cubicBezTo>
                      <a:pt x="15922" y="68524"/>
                      <a:pt x="1328" y="83123"/>
                      <a:pt x="1328" y="101144"/>
                    </a:cubicBezTo>
                    <a:cubicBezTo>
                      <a:pt x="1328" y="118047"/>
                      <a:pt x="14177" y="131947"/>
                      <a:pt x="30725" y="133554"/>
                    </a:cubicBezTo>
                    <a:lnTo>
                      <a:pt x="173309" y="133833"/>
                    </a:lnTo>
                    <a:cubicBezTo>
                      <a:pt x="182736" y="110713"/>
                      <a:pt x="203753" y="93530"/>
                      <a:pt x="229100" y="89548"/>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0" name="Freeform: Shape 79">
                <a:extLst>
                  <a:ext uri="{FF2B5EF4-FFF2-40B4-BE49-F238E27FC236}">
                    <a16:creationId xmlns:a16="http://schemas.microsoft.com/office/drawing/2014/main" id="{343658F1-4475-4F52-A244-34A81B6DB007}"/>
                  </a:ext>
                </a:extLst>
              </p:cNvPr>
              <p:cNvSpPr/>
              <p:nvPr/>
            </p:nvSpPr>
            <p:spPr>
              <a:xfrm>
                <a:off x="4749018" y="5895762"/>
                <a:ext cx="103684" cy="170041"/>
              </a:xfrm>
              <a:custGeom>
                <a:avLst/>
                <a:gdLst>
                  <a:gd name="connsiteX0" fmla="*/ 106276 w 103683"/>
                  <a:gd name="connsiteY0" fmla="*/ 53856 h 170040"/>
                  <a:gd name="connsiteX1" fmla="*/ 53767 w 103683"/>
                  <a:gd name="connsiteY1" fmla="*/ 1328 h 170040"/>
                  <a:gd name="connsiteX2" fmla="*/ 2097 w 103683"/>
                  <a:gd name="connsiteY2" fmla="*/ 45194 h 170040"/>
                  <a:gd name="connsiteX3" fmla="*/ 23603 w 103683"/>
                  <a:gd name="connsiteY3" fmla="*/ 45194 h 170040"/>
                  <a:gd name="connsiteX4" fmla="*/ 31633 w 103683"/>
                  <a:gd name="connsiteY4" fmla="*/ 31643 h 170040"/>
                  <a:gd name="connsiteX5" fmla="*/ 53837 w 103683"/>
                  <a:gd name="connsiteY5" fmla="*/ 22423 h 170040"/>
                  <a:gd name="connsiteX6" fmla="*/ 76042 w 103683"/>
                  <a:gd name="connsiteY6" fmla="*/ 31643 h 170040"/>
                  <a:gd name="connsiteX7" fmla="*/ 85259 w 103683"/>
                  <a:gd name="connsiteY7" fmla="*/ 53856 h 170040"/>
                  <a:gd name="connsiteX8" fmla="*/ 85259 w 103683"/>
                  <a:gd name="connsiteY8" fmla="*/ 66498 h 170040"/>
                  <a:gd name="connsiteX9" fmla="*/ 1328 w 103683"/>
                  <a:gd name="connsiteY9" fmla="*/ 66498 h 170040"/>
                  <a:gd name="connsiteX10" fmla="*/ 1328 w 103683"/>
                  <a:gd name="connsiteY10" fmla="*/ 171762 h 170040"/>
                  <a:gd name="connsiteX11" fmla="*/ 106206 w 103683"/>
                  <a:gd name="connsiteY11" fmla="*/ 171762 h 170040"/>
                  <a:gd name="connsiteX12" fmla="*/ 106206 w 103683"/>
                  <a:gd name="connsiteY12" fmla="*/ 73274 h 170040"/>
                  <a:gd name="connsiteX13" fmla="*/ 106276 w 103683"/>
                  <a:gd name="connsiteY13" fmla="*/ 53856 h 170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683" h="170040">
                    <a:moveTo>
                      <a:pt x="106276" y="53856"/>
                    </a:moveTo>
                    <a:cubicBezTo>
                      <a:pt x="106276" y="25008"/>
                      <a:pt x="82675" y="1328"/>
                      <a:pt x="53767" y="1328"/>
                    </a:cubicBezTo>
                    <a:cubicBezTo>
                      <a:pt x="27862" y="1328"/>
                      <a:pt x="6216" y="20397"/>
                      <a:pt x="2097" y="45194"/>
                    </a:cubicBezTo>
                    <a:lnTo>
                      <a:pt x="23603" y="45194"/>
                    </a:lnTo>
                    <a:cubicBezTo>
                      <a:pt x="25069" y="40095"/>
                      <a:pt x="27792" y="35485"/>
                      <a:pt x="31633" y="31643"/>
                    </a:cubicBezTo>
                    <a:cubicBezTo>
                      <a:pt x="37568" y="25706"/>
                      <a:pt x="45458" y="22423"/>
                      <a:pt x="53837" y="22423"/>
                    </a:cubicBezTo>
                    <a:cubicBezTo>
                      <a:pt x="62216" y="22423"/>
                      <a:pt x="70037" y="25706"/>
                      <a:pt x="76042" y="31643"/>
                    </a:cubicBezTo>
                    <a:cubicBezTo>
                      <a:pt x="81977" y="37580"/>
                      <a:pt x="85259" y="45473"/>
                      <a:pt x="85259" y="53856"/>
                    </a:cubicBezTo>
                    <a:cubicBezTo>
                      <a:pt x="85259" y="55532"/>
                      <a:pt x="85259" y="60282"/>
                      <a:pt x="85259" y="66498"/>
                    </a:cubicBezTo>
                    <a:lnTo>
                      <a:pt x="1328" y="66498"/>
                    </a:lnTo>
                    <a:lnTo>
                      <a:pt x="1328" y="171762"/>
                    </a:lnTo>
                    <a:lnTo>
                      <a:pt x="106206" y="171762"/>
                    </a:lnTo>
                    <a:lnTo>
                      <a:pt x="106206" y="73274"/>
                    </a:lnTo>
                    <a:cubicBezTo>
                      <a:pt x="106276" y="63774"/>
                      <a:pt x="106276" y="56091"/>
                      <a:pt x="106276" y="53856"/>
                    </a:cubicBezTo>
                    <a:close/>
                  </a:path>
                </a:pathLst>
              </a:custGeom>
              <a:solidFill>
                <a:srgbClr val="0078D4"/>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1" name="Freeform: Shape 80">
                <a:extLst>
                  <a:ext uri="{FF2B5EF4-FFF2-40B4-BE49-F238E27FC236}">
                    <a16:creationId xmlns:a16="http://schemas.microsoft.com/office/drawing/2014/main" id="{95457C41-1E05-4806-8A8E-6A3988B8903B}"/>
                  </a:ext>
                </a:extLst>
              </p:cNvPr>
              <p:cNvSpPr/>
              <p:nvPr/>
            </p:nvSpPr>
            <p:spPr>
              <a:xfrm>
                <a:off x="4788400" y="6000806"/>
                <a:ext cx="24884" cy="24884"/>
              </a:xfrm>
              <a:custGeom>
                <a:avLst/>
                <a:gdLst>
                  <a:gd name="connsiteX0" fmla="*/ 14176 w 24884"/>
                  <a:gd name="connsiteY0" fmla="*/ 27033 h 24884"/>
                  <a:gd name="connsiteX1" fmla="*/ 27024 w 24884"/>
                  <a:gd name="connsiteY1" fmla="*/ 14181 h 24884"/>
                  <a:gd name="connsiteX2" fmla="*/ 14176 w 24884"/>
                  <a:gd name="connsiteY2" fmla="*/ 1328 h 24884"/>
                  <a:gd name="connsiteX3" fmla="*/ 1328 w 24884"/>
                  <a:gd name="connsiteY3" fmla="*/ 14181 h 24884"/>
                  <a:gd name="connsiteX4" fmla="*/ 14176 w 24884"/>
                  <a:gd name="connsiteY4" fmla="*/ 27033 h 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4" h="24884">
                    <a:moveTo>
                      <a:pt x="14176" y="27033"/>
                    </a:moveTo>
                    <a:cubicBezTo>
                      <a:pt x="21229" y="27033"/>
                      <a:pt x="27024" y="21306"/>
                      <a:pt x="27024" y="14181"/>
                    </a:cubicBezTo>
                    <a:cubicBezTo>
                      <a:pt x="27024" y="7126"/>
                      <a:pt x="21298" y="1328"/>
                      <a:pt x="14176" y="1328"/>
                    </a:cubicBezTo>
                    <a:cubicBezTo>
                      <a:pt x="7124" y="1328"/>
                      <a:pt x="1328" y="7056"/>
                      <a:pt x="1328" y="14181"/>
                    </a:cubicBezTo>
                    <a:cubicBezTo>
                      <a:pt x="1328" y="21306"/>
                      <a:pt x="7054" y="27033"/>
                      <a:pt x="14176" y="27033"/>
                    </a:cubicBezTo>
                    <a:close/>
                  </a:path>
                </a:pathLst>
              </a:custGeom>
              <a:solidFill>
                <a:srgbClr val="50E6FF"/>
              </a:solidFill>
              <a:ln w="40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5" name="Group 4" descr="Enterprise-grade security with role-based access control (RBAC) and private networks">
            <a:extLst>
              <a:ext uri="{FF2B5EF4-FFF2-40B4-BE49-F238E27FC236}">
                <a16:creationId xmlns:a16="http://schemas.microsoft.com/office/drawing/2014/main" id="{7D5D4A7C-6286-9808-0D30-80E38F2711C1}"/>
              </a:ext>
            </a:extLst>
          </p:cNvPr>
          <p:cNvGrpSpPr/>
          <p:nvPr/>
        </p:nvGrpSpPr>
        <p:grpSpPr>
          <a:xfrm>
            <a:off x="6497588" y="5232548"/>
            <a:ext cx="5705316" cy="553998"/>
            <a:chOff x="6131901" y="4815976"/>
            <a:chExt cx="5705316" cy="553998"/>
          </a:xfrm>
        </p:grpSpPr>
        <p:sp>
          <p:nvSpPr>
            <p:cNvPr id="29" name="Text Placeholder 5">
              <a:extLst>
                <a:ext uri="{FF2B5EF4-FFF2-40B4-BE49-F238E27FC236}">
                  <a16:creationId xmlns:a16="http://schemas.microsoft.com/office/drawing/2014/main" id="{591A4881-5EDE-4631-92D4-760701C5E517}"/>
                </a:ext>
                <a:ext uri="{C183D7F6-B498-43B3-948B-1728B52AA6E4}">
                  <adec:decorative xmlns:adec="http://schemas.microsoft.com/office/drawing/2017/decorative" val="1"/>
                </a:ext>
              </a:extLst>
            </p:cNvPr>
            <p:cNvSpPr txBox="1">
              <a:spLocks/>
            </p:cNvSpPr>
            <p:nvPr/>
          </p:nvSpPr>
          <p:spPr>
            <a:xfrm>
              <a:off x="6933818" y="4815976"/>
              <a:ext cx="4903399"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Enterprise-grade security with role-based access control (RBAC) and private networks</a:t>
              </a:r>
            </a:p>
          </p:txBody>
        </p:sp>
        <p:grpSp>
          <p:nvGrpSpPr>
            <p:cNvPr id="82" name="seamless secure access">
              <a:extLst>
                <a:ext uri="{FF2B5EF4-FFF2-40B4-BE49-F238E27FC236}">
                  <a16:creationId xmlns:a16="http://schemas.microsoft.com/office/drawing/2014/main" id="{4ADBA9C2-11BB-4322-9BA4-6B8780EFAA6B}"/>
                </a:ext>
                <a:ext uri="{C183D7F6-B498-43B3-948B-1728B52AA6E4}">
                  <adec:decorative xmlns:adec="http://schemas.microsoft.com/office/drawing/2017/decorative" val="1"/>
                </a:ext>
              </a:extLst>
            </p:cNvPr>
            <p:cNvGrpSpPr>
              <a:grpSpLocks noChangeAspect="1"/>
            </p:cNvGrpSpPr>
            <p:nvPr/>
          </p:nvGrpSpPr>
          <p:grpSpPr bwMode="auto">
            <a:xfrm>
              <a:off x="6131901" y="4854850"/>
              <a:ext cx="477838" cy="476250"/>
              <a:chOff x="5183" y="3575"/>
              <a:chExt cx="301" cy="300"/>
            </a:xfrm>
          </p:grpSpPr>
          <p:sp>
            <p:nvSpPr>
              <p:cNvPr id="83" name="AutoShape 146">
                <a:extLst>
                  <a:ext uri="{FF2B5EF4-FFF2-40B4-BE49-F238E27FC236}">
                    <a16:creationId xmlns:a16="http://schemas.microsoft.com/office/drawing/2014/main" id="{3B5E2FBD-86D1-424A-93D5-CC9015B4B036}"/>
                  </a:ext>
                </a:extLst>
              </p:cNvPr>
              <p:cNvSpPr>
                <a:spLocks noChangeAspect="1" noChangeArrowheads="1" noTextEdit="1"/>
              </p:cNvSpPr>
              <p:nvPr/>
            </p:nvSpPr>
            <p:spPr bwMode="auto">
              <a:xfrm>
                <a:off x="5188" y="3575"/>
                <a:ext cx="296"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84" name="Freeform 148">
                <a:extLst>
                  <a:ext uri="{FF2B5EF4-FFF2-40B4-BE49-F238E27FC236}">
                    <a16:creationId xmlns:a16="http://schemas.microsoft.com/office/drawing/2014/main" id="{1766754A-EE2B-458F-A468-C1E0D2432D04}"/>
                  </a:ext>
                </a:extLst>
              </p:cNvPr>
              <p:cNvSpPr>
                <a:spLocks noEditPoints="1"/>
              </p:cNvSpPr>
              <p:nvPr/>
            </p:nvSpPr>
            <p:spPr bwMode="auto">
              <a:xfrm>
                <a:off x="5183" y="3670"/>
                <a:ext cx="290" cy="110"/>
              </a:xfrm>
              <a:custGeom>
                <a:avLst/>
                <a:gdLst>
                  <a:gd name="T0" fmla="*/ 185 w 185"/>
                  <a:gd name="T1" fmla="*/ 30 h 70"/>
                  <a:gd name="T2" fmla="*/ 73 w 185"/>
                  <a:gd name="T3" fmla="*/ 30 h 70"/>
                  <a:gd name="T4" fmla="*/ 63 w 185"/>
                  <a:gd name="T5" fmla="*/ 10 h 70"/>
                  <a:gd name="T6" fmla="*/ 38 w 185"/>
                  <a:gd name="T7" fmla="*/ 0 h 70"/>
                  <a:gd name="T8" fmla="*/ 13 w 185"/>
                  <a:gd name="T9" fmla="*/ 10 h 70"/>
                  <a:gd name="T10" fmla="*/ 13 w 185"/>
                  <a:gd name="T11" fmla="*/ 60 h 70"/>
                  <a:gd name="T12" fmla="*/ 38 w 185"/>
                  <a:gd name="T13" fmla="*/ 70 h 70"/>
                  <a:gd name="T14" fmla="*/ 63 w 185"/>
                  <a:gd name="T15" fmla="*/ 60 h 70"/>
                  <a:gd name="T16" fmla="*/ 73 w 185"/>
                  <a:gd name="T17" fmla="*/ 40 h 70"/>
                  <a:gd name="T18" fmla="*/ 145 w 185"/>
                  <a:gd name="T19" fmla="*/ 40 h 70"/>
                  <a:gd name="T20" fmla="*/ 145 w 185"/>
                  <a:gd name="T21" fmla="*/ 54 h 70"/>
                  <a:gd name="T22" fmla="*/ 175 w 185"/>
                  <a:gd name="T23" fmla="*/ 54 h 70"/>
                  <a:gd name="T24" fmla="*/ 175 w 185"/>
                  <a:gd name="T25" fmla="*/ 40 h 70"/>
                  <a:gd name="T26" fmla="*/ 185 w 185"/>
                  <a:gd name="T27" fmla="*/ 40 h 70"/>
                  <a:gd name="T28" fmla="*/ 185 w 185"/>
                  <a:gd name="T29" fmla="*/ 30 h 70"/>
                  <a:gd name="T30" fmla="*/ 56 w 185"/>
                  <a:gd name="T31" fmla="*/ 53 h 70"/>
                  <a:gd name="T32" fmla="*/ 38 w 185"/>
                  <a:gd name="T33" fmla="*/ 60 h 70"/>
                  <a:gd name="T34" fmla="*/ 21 w 185"/>
                  <a:gd name="T35" fmla="*/ 53 h 70"/>
                  <a:gd name="T36" fmla="*/ 21 w 185"/>
                  <a:gd name="T37" fmla="*/ 17 h 70"/>
                  <a:gd name="T38" fmla="*/ 38 w 185"/>
                  <a:gd name="T39" fmla="*/ 10 h 70"/>
                  <a:gd name="T40" fmla="*/ 56 w 185"/>
                  <a:gd name="T41" fmla="*/ 17 h 70"/>
                  <a:gd name="T42" fmla="*/ 64 w 185"/>
                  <a:gd name="T43" fmla="*/ 35 h 70"/>
                  <a:gd name="T44" fmla="*/ 56 w 185"/>
                  <a:gd name="T45" fmla="*/ 5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 h="70">
                    <a:moveTo>
                      <a:pt x="185" y="30"/>
                    </a:moveTo>
                    <a:cubicBezTo>
                      <a:pt x="73" y="30"/>
                      <a:pt x="73" y="30"/>
                      <a:pt x="73" y="30"/>
                    </a:cubicBezTo>
                    <a:cubicBezTo>
                      <a:pt x="72" y="23"/>
                      <a:pt x="69" y="16"/>
                      <a:pt x="63" y="10"/>
                    </a:cubicBezTo>
                    <a:cubicBezTo>
                      <a:pt x="56" y="3"/>
                      <a:pt x="47" y="0"/>
                      <a:pt x="38" y="0"/>
                    </a:cubicBezTo>
                    <a:cubicBezTo>
                      <a:pt x="29" y="0"/>
                      <a:pt x="20" y="3"/>
                      <a:pt x="13" y="10"/>
                    </a:cubicBezTo>
                    <a:cubicBezTo>
                      <a:pt x="0" y="24"/>
                      <a:pt x="0" y="46"/>
                      <a:pt x="13" y="60"/>
                    </a:cubicBezTo>
                    <a:cubicBezTo>
                      <a:pt x="20" y="67"/>
                      <a:pt x="29" y="70"/>
                      <a:pt x="38" y="70"/>
                    </a:cubicBezTo>
                    <a:cubicBezTo>
                      <a:pt x="47" y="70"/>
                      <a:pt x="56" y="67"/>
                      <a:pt x="63" y="60"/>
                    </a:cubicBezTo>
                    <a:cubicBezTo>
                      <a:pt x="69" y="54"/>
                      <a:pt x="72" y="47"/>
                      <a:pt x="73" y="40"/>
                    </a:cubicBezTo>
                    <a:cubicBezTo>
                      <a:pt x="145" y="40"/>
                      <a:pt x="145" y="40"/>
                      <a:pt x="145" y="40"/>
                    </a:cubicBezTo>
                    <a:cubicBezTo>
                      <a:pt x="145" y="54"/>
                      <a:pt x="145" y="54"/>
                      <a:pt x="145" y="54"/>
                    </a:cubicBezTo>
                    <a:cubicBezTo>
                      <a:pt x="175" y="54"/>
                      <a:pt x="175" y="54"/>
                      <a:pt x="175" y="54"/>
                    </a:cubicBezTo>
                    <a:cubicBezTo>
                      <a:pt x="175" y="40"/>
                      <a:pt x="175" y="40"/>
                      <a:pt x="175" y="40"/>
                    </a:cubicBezTo>
                    <a:cubicBezTo>
                      <a:pt x="185" y="40"/>
                      <a:pt x="185" y="40"/>
                      <a:pt x="185" y="40"/>
                    </a:cubicBezTo>
                    <a:lnTo>
                      <a:pt x="185" y="30"/>
                    </a:lnTo>
                    <a:close/>
                    <a:moveTo>
                      <a:pt x="56" y="53"/>
                    </a:moveTo>
                    <a:cubicBezTo>
                      <a:pt x="52" y="58"/>
                      <a:pt x="45" y="60"/>
                      <a:pt x="38" y="60"/>
                    </a:cubicBezTo>
                    <a:cubicBezTo>
                      <a:pt x="32" y="60"/>
                      <a:pt x="25" y="58"/>
                      <a:pt x="21" y="53"/>
                    </a:cubicBezTo>
                    <a:cubicBezTo>
                      <a:pt x="11" y="43"/>
                      <a:pt x="11" y="27"/>
                      <a:pt x="21" y="17"/>
                    </a:cubicBezTo>
                    <a:cubicBezTo>
                      <a:pt x="25" y="12"/>
                      <a:pt x="32" y="10"/>
                      <a:pt x="38" y="10"/>
                    </a:cubicBezTo>
                    <a:cubicBezTo>
                      <a:pt x="45" y="10"/>
                      <a:pt x="51" y="12"/>
                      <a:pt x="56" y="17"/>
                    </a:cubicBezTo>
                    <a:cubicBezTo>
                      <a:pt x="61" y="22"/>
                      <a:pt x="64" y="28"/>
                      <a:pt x="64" y="35"/>
                    </a:cubicBezTo>
                    <a:cubicBezTo>
                      <a:pt x="64" y="42"/>
                      <a:pt x="61" y="48"/>
                      <a:pt x="56" y="53"/>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5" name="Freeform 149">
                <a:extLst>
                  <a:ext uri="{FF2B5EF4-FFF2-40B4-BE49-F238E27FC236}">
                    <a16:creationId xmlns:a16="http://schemas.microsoft.com/office/drawing/2014/main" id="{1CD8DAA6-FA49-4E9F-9A87-BFBA65F9752A}"/>
                  </a:ext>
                </a:extLst>
              </p:cNvPr>
              <p:cNvSpPr>
                <a:spLocks/>
              </p:cNvSpPr>
              <p:nvPr/>
            </p:nvSpPr>
            <p:spPr bwMode="auto">
              <a:xfrm>
                <a:off x="5190" y="3577"/>
                <a:ext cx="292" cy="78"/>
              </a:xfrm>
              <a:custGeom>
                <a:avLst/>
                <a:gdLst>
                  <a:gd name="T0" fmla="*/ 292 w 292"/>
                  <a:gd name="T1" fmla="*/ 39 h 78"/>
                  <a:gd name="T2" fmla="*/ 253 w 292"/>
                  <a:gd name="T3" fmla="*/ 0 h 78"/>
                  <a:gd name="T4" fmla="*/ 253 w 292"/>
                  <a:gd name="T5" fmla="*/ 25 h 78"/>
                  <a:gd name="T6" fmla="*/ 0 w 292"/>
                  <a:gd name="T7" fmla="*/ 25 h 78"/>
                  <a:gd name="T8" fmla="*/ 0 w 292"/>
                  <a:gd name="T9" fmla="*/ 53 h 78"/>
                  <a:gd name="T10" fmla="*/ 253 w 292"/>
                  <a:gd name="T11" fmla="*/ 53 h 78"/>
                  <a:gd name="T12" fmla="*/ 253 w 292"/>
                  <a:gd name="T13" fmla="*/ 78 h 78"/>
                  <a:gd name="T14" fmla="*/ 292 w 292"/>
                  <a:gd name="T15" fmla="*/ 39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78">
                    <a:moveTo>
                      <a:pt x="292" y="39"/>
                    </a:moveTo>
                    <a:lnTo>
                      <a:pt x="253" y="0"/>
                    </a:lnTo>
                    <a:lnTo>
                      <a:pt x="253" y="25"/>
                    </a:lnTo>
                    <a:lnTo>
                      <a:pt x="0" y="25"/>
                    </a:lnTo>
                    <a:lnTo>
                      <a:pt x="0" y="53"/>
                    </a:lnTo>
                    <a:lnTo>
                      <a:pt x="253" y="53"/>
                    </a:lnTo>
                    <a:lnTo>
                      <a:pt x="253" y="78"/>
                    </a:lnTo>
                    <a:lnTo>
                      <a:pt x="292" y="39"/>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sp>
            <p:nvSpPr>
              <p:cNvPr id="86" name="Freeform 150">
                <a:extLst>
                  <a:ext uri="{FF2B5EF4-FFF2-40B4-BE49-F238E27FC236}">
                    <a16:creationId xmlns:a16="http://schemas.microsoft.com/office/drawing/2014/main" id="{277FA94F-A1EB-474C-9595-2647E71883A2}"/>
                  </a:ext>
                </a:extLst>
              </p:cNvPr>
              <p:cNvSpPr>
                <a:spLocks/>
              </p:cNvSpPr>
              <p:nvPr/>
            </p:nvSpPr>
            <p:spPr bwMode="auto">
              <a:xfrm>
                <a:off x="5190" y="3797"/>
                <a:ext cx="292" cy="78"/>
              </a:xfrm>
              <a:custGeom>
                <a:avLst/>
                <a:gdLst>
                  <a:gd name="T0" fmla="*/ 292 w 292"/>
                  <a:gd name="T1" fmla="*/ 39 h 78"/>
                  <a:gd name="T2" fmla="*/ 253 w 292"/>
                  <a:gd name="T3" fmla="*/ 0 h 78"/>
                  <a:gd name="T4" fmla="*/ 253 w 292"/>
                  <a:gd name="T5" fmla="*/ 26 h 78"/>
                  <a:gd name="T6" fmla="*/ 0 w 292"/>
                  <a:gd name="T7" fmla="*/ 26 h 78"/>
                  <a:gd name="T8" fmla="*/ 0 w 292"/>
                  <a:gd name="T9" fmla="*/ 55 h 78"/>
                  <a:gd name="T10" fmla="*/ 253 w 292"/>
                  <a:gd name="T11" fmla="*/ 55 h 78"/>
                  <a:gd name="T12" fmla="*/ 253 w 292"/>
                  <a:gd name="T13" fmla="*/ 78 h 78"/>
                  <a:gd name="T14" fmla="*/ 292 w 292"/>
                  <a:gd name="T15" fmla="*/ 39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2" h="78">
                    <a:moveTo>
                      <a:pt x="292" y="39"/>
                    </a:moveTo>
                    <a:lnTo>
                      <a:pt x="253" y="0"/>
                    </a:lnTo>
                    <a:lnTo>
                      <a:pt x="253" y="26"/>
                    </a:lnTo>
                    <a:lnTo>
                      <a:pt x="0" y="26"/>
                    </a:lnTo>
                    <a:lnTo>
                      <a:pt x="0" y="55"/>
                    </a:lnTo>
                    <a:lnTo>
                      <a:pt x="253" y="55"/>
                    </a:lnTo>
                    <a:lnTo>
                      <a:pt x="253" y="78"/>
                    </a:lnTo>
                    <a:lnTo>
                      <a:pt x="292" y="39"/>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a:ea typeface="+mn-ea"/>
                  <a:cs typeface="+mn-cs"/>
                </a:endParaRPr>
              </a:p>
            </p:txBody>
          </p:sp>
        </p:grpSp>
      </p:grpSp>
      <p:sp>
        <p:nvSpPr>
          <p:cNvPr id="10" name="Rectangle: Rounded Corners 9">
            <a:extLst>
              <a:ext uri="{FF2B5EF4-FFF2-40B4-BE49-F238E27FC236}">
                <a16:creationId xmlns:a16="http://schemas.microsoft.com/office/drawing/2014/main" id="{0A121FC9-60EB-1E53-6423-481A293F3A2B}"/>
              </a:ext>
            </a:extLst>
          </p:cNvPr>
          <p:cNvSpPr/>
          <p:nvPr/>
        </p:nvSpPr>
        <p:spPr bwMode="auto">
          <a:xfrm>
            <a:off x="511044" y="3354496"/>
            <a:ext cx="2177696" cy="494400"/>
          </a:xfrm>
          <a:prstGeom prst="roundRect">
            <a:avLst>
              <a:gd name="adj" fmla="val 7485"/>
            </a:avLst>
          </a:prstGeom>
          <a:solidFill>
            <a:srgbClr val="274B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GPT-3</a:t>
            </a:r>
          </a:p>
        </p:txBody>
      </p:sp>
      <p:sp>
        <p:nvSpPr>
          <p:cNvPr id="13" name="Rectangle: Rounded Corners 12">
            <a:extLst>
              <a:ext uri="{FF2B5EF4-FFF2-40B4-BE49-F238E27FC236}">
                <a16:creationId xmlns:a16="http://schemas.microsoft.com/office/drawing/2014/main" id="{07177B4B-F9AD-06F8-A009-7FC06ADC00B5}"/>
              </a:ext>
            </a:extLst>
          </p:cNvPr>
          <p:cNvSpPr/>
          <p:nvPr/>
        </p:nvSpPr>
        <p:spPr bwMode="auto">
          <a:xfrm>
            <a:off x="2907344" y="3356627"/>
            <a:ext cx="2177696" cy="494400"/>
          </a:xfrm>
          <a:prstGeom prst="roundRect">
            <a:avLst>
              <a:gd name="adj" fmla="val 6173"/>
            </a:avLst>
          </a:prstGeom>
          <a:solidFill>
            <a:srgbClr val="243A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Codex</a:t>
            </a:r>
          </a:p>
        </p:txBody>
      </p:sp>
      <p:sp>
        <p:nvSpPr>
          <p:cNvPr id="16" name="Rectangle: Rounded Corners 15">
            <a:extLst>
              <a:ext uri="{FF2B5EF4-FFF2-40B4-BE49-F238E27FC236}">
                <a16:creationId xmlns:a16="http://schemas.microsoft.com/office/drawing/2014/main" id="{DDFE9BD2-3AB4-ED42-9B89-D55A7E4E469F}"/>
              </a:ext>
            </a:extLst>
          </p:cNvPr>
          <p:cNvSpPr/>
          <p:nvPr/>
        </p:nvSpPr>
        <p:spPr bwMode="auto">
          <a:xfrm>
            <a:off x="511044" y="3976044"/>
            <a:ext cx="2177696" cy="494400"/>
          </a:xfrm>
          <a:prstGeom prst="roundRect">
            <a:avLst>
              <a:gd name="adj" fmla="val 7485"/>
            </a:avLst>
          </a:prstGeom>
          <a:solidFill>
            <a:srgbClr val="3B2E5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w="3175">
                  <a:noFill/>
                </a:ln>
                <a:solidFill>
                  <a:prstClr val="white"/>
                </a:solidFill>
                <a:effectLst/>
                <a:uLnTx/>
                <a:uFillTx/>
                <a:latin typeface="Segoe UI Semibold"/>
                <a:ea typeface="+mn-ea"/>
                <a:cs typeface="Segoe UI" pitchFamily="34" charset="0"/>
              </a:rPr>
              <a:t>DALL·E </a:t>
            </a:r>
            <a:r>
              <a:rPr kumimoji="0" lang="en-US" sz="1400" b="0" i="1" u="none" strike="noStrike" kern="1200" cap="none" spc="-50" normalizeH="0" baseline="0" noProof="0">
                <a:ln w="3175">
                  <a:noFill/>
                </a:ln>
                <a:solidFill>
                  <a:prstClr val="white"/>
                </a:solidFill>
                <a:effectLst/>
                <a:uLnTx/>
                <a:uFillTx/>
                <a:latin typeface="Segoe UI Semibold"/>
                <a:ea typeface="+mn-ea"/>
                <a:cs typeface="Segoe UI" pitchFamily="34" charset="0"/>
              </a:rPr>
              <a:t>(preview)</a:t>
            </a:r>
            <a:endParaRPr kumimoji="0" lang="en-US" sz="2000" b="0" i="1" u="none" strike="noStrike" kern="1200" cap="none" spc="-50" normalizeH="0" baseline="0" noProof="0">
              <a:ln w="3175">
                <a:noFill/>
              </a:ln>
              <a:solidFill>
                <a:prstClr val="white"/>
              </a:solidFill>
              <a:effectLst/>
              <a:uLnTx/>
              <a:uFillTx/>
              <a:latin typeface="Segoe UI Semibold"/>
              <a:ea typeface="+mn-ea"/>
              <a:cs typeface="Segoe UI" pitchFamily="34" charset="0"/>
            </a:endParaRPr>
          </a:p>
        </p:txBody>
      </p:sp>
      <p:grpSp>
        <p:nvGrpSpPr>
          <p:cNvPr id="4" name="Group 3" descr="Deployed within your Azure subscription, secured by you, accessed only by you, and tied to your datasets and applications">
            <a:extLst>
              <a:ext uri="{FF2B5EF4-FFF2-40B4-BE49-F238E27FC236}">
                <a16:creationId xmlns:a16="http://schemas.microsoft.com/office/drawing/2014/main" id="{65FD27A9-325C-E9A2-0747-792C5DA0A5B2}"/>
              </a:ext>
            </a:extLst>
          </p:cNvPr>
          <p:cNvGrpSpPr/>
          <p:nvPr/>
        </p:nvGrpSpPr>
        <p:grpSpPr>
          <a:xfrm>
            <a:off x="6497588" y="1250320"/>
            <a:ext cx="5401296" cy="830997"/>
            <a:chOff x="6070267" y="811320"/>
            <a:chExt cx="5401296" cy="830997"/>
          </a:xfrm>
        </p:grpSpPr>
        <p:pic>
          <p:nvPicPr>
            <p:cNvPr id="1028" name="Picture 4" descr="Microsoft • Indicia Training">
              <a:extLst>
                <a:ext uri="{FF2B5EF4-FFF2-40B4-BE49-F238E27FC236}">
                  <a16:creationId xmlns:a16="http://schemas.microsoft.com/office/drawing/2014/main" id="{A8415F91-5A99-FEB3-A6A8-9209B8FB9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267" y="881641"/>
              <a:ext cx="606164" cy="48367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5">
              <a:extLst>
                <a:ext uri="{FF2B5EF4-FFF2-40B4-BE49-F238E27FC236}">
                  <a16:creationId xmlns:a16="http://schemas.microsoft.com/office/drawing/2014/main" id="{EB8AA8EA-9E24-FBA9-44C3-E1AEBF0F2752}"/>
                </a:ext>
                <a:ext uri="{C183D7F6-B498-43B3-948B-1728B52AA6E4}">
                  <adec:decorative xmlns:adec="http://schemas.microsoft.com/office/drawing/2017/decorative" val="1"/>
                </a:ext>
              </a:extLst>
            </p:cNvPr>
            <p:cNvSpPr txBox="1">
              <a:spLocks/>
            </p:cNvSpPr>
            <p:nvPr/>
          </p:nvSpPr>
          <p:spPr>
            <a:xfrm>
              <a:off x="6872184" y="811320"/>
              <a:ext cx="4599379"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800" b="0" i="0" u="none" strike="noStrike" kern="1200" cap="none" spc="0" normalizeH="0" baseline="0" noProof="0">
                  <a:ln>
                    <a:noFill/>
                  </a:ln>
                  <a:gradFill>
                    <a:gsLst>
                      <a:gs pos="0">
                        <a:srgbClr val="FFFFFF"/>
                      </a:gs>
                      <a:gs pos="100000">
                        <a:srgbClr val="FFFFFF"/>
                      </a:gs>
                    </a:gsLst>
                    <a:lin ang="2700000" scaled="0"/>
                  </a:gradFill>
                  <a:effectLst/>
                  <a:uLnTx/>
                  <a:uFillTx/>
                  <a:latin typeface="Segoe UI Semibold"/>
                  <a:ea typeface="+mn-ea"/>
                  <a:cs typeface="Segoe UI Semibold" panose="020B0702040204020203" pitchFamily="34" charset="0"/>
                </a:rPr>
                <a:t>Deployed within your Azure subscription, secured by you, accessed only by you, and tied to your datasets and applications</a:t>
              </a:r>
            </a:p>
          </p:txBody>
        </p:sp>
      </p:grpSp>
      <p:sp>
        <p:nvSpPr>
          <p:cNvPr id="9" name="Rectangle: Rounded Corners 8">
            <a:extLst>
              <a:ext uri="{FF2B5EF4-FFF2-40B4-BE49-F238E27FC236}">
                <a16:creationId xmlns:a16="http://schemas.microsoft.com/office/drawing/2014/main" id="{38B7FE5D-33C7-1580-FA1E-9400589F26FD}"/>
              </a:ext>
            </a:extLst>
          </p:cNvPr>
          <p:cNvSpPr/>
          <p:nvPr/>
        </p:nvSpPr>
        <p:spPr bwMode="auto">
          <a:xfrm>
            <a:off x="2907344" y="4004650"/>
            <a:ext cx="2177696" cy="494400"/>
          </a:xfrm>
          <a:prstGeom prst="roundRect">
            <a:avLst>
              <a:gd name="adj" fmla="val 7485"/>
            </a:avLst>
          </a:prstGeom>
          <a:solidFill>
            <a:srgbClr val="BF8B00"/>
          </a:solid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50" normalizeH="0" baseline="0" noProof="0" err="1">
                <a:ln w="3175">
                  <a:noFill/>
                </a:ln>
                <a:solidFill>
                  <a:prstClr val="white"/>
                </a:solidFill>
                <a:effectLst/>
                <a:uLnTx/>
                <a:uFillTx/>
                <a:latin typeface="Segoe UI Semibold"/>
                <a:ea typeface="+mn-ea"/>
                <a:cs typeface="Segoe UI" pitchFamily="34" charset="0"/>
              </a:rPr>
              <a:t>ChatGPT</a:t>
            </a:r>
            <a:r>
              <a:rPr kumimoji="0" lang="en-US" sz="2000" b="0" i="0" u="none" strike="noStrike" kern="0" cap="none" spc="-50" normalizeH="0" baseline="0" noProof="0">
                <a:ln w="3175">
                  <a:noFill/>
                </a:ln>
                <a:solidFill>
                  <a:prstClr val="white"/>
                </a:solidFill>
                <a:effectLst/>
                <a:uLnTx/>
                <a:uFillTx/>
                <a:latin typeface="Segoe UI Semibold"/>
                <a:ea typeface="+mn-ea"/>
                <a:cs typeface="Segoe UI" pitchFamily="34" charset="0"/>
              </a:rPr>
              <a:t> </a:t>
            </a:r>
            <a:r>
              <a:rPr kumimoji="0" lang="en-US" sz="1100" b="0" i="1" u="none" strike="noStrike" kern="0" cap="none" spc="-50" normalizeH="0" baseline="0" noProof="0">
                <a:ln w="3175">
                  <a:noFill/>
                </a:ln>
                <a:solidFill>
                  <a:prstClr val="white"/>
                </a:solidFill>
                <a:effectLst/>
                <a:uLnTx/>
                <a:uFillTx/>
                <a:latin typeface="Segoe UI Semibold"/>
                <a:ea typeface="+mn-ea"/>
                <a:cs typeface="Segoe UI" pitchFamily="34" charset="0"/>
              </a:rPr>
              <a:t>coming soon</a:t>
            </a:r>
            <a:endParaRPr kumimoji="0" lang="en-US" sz="2000" b="0" i="1" u="none" strike="noStrike" kern="0" cap="none" spc="-50" normalizeH="0" baseline="0" noProof="0">
              <a:ln w="3175">
                <a:noFill/>
              </a:ln>
              <a:solidFill>
                <a:prstClr val="white"/>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2937922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Microsoft in Manufacturing &amp; Mobility</a:t>
            </a:r>
          </a:p>
        </p:txBody>
      </p:sp>
      <p:pic>
        <p:nvPicPr>
          <p:cNvPr id="13" name="Picture 12">
            <a:extLst>
              <a:ext uri="{FF2B5EF4-FFF2-40B4-BE49-F238E27FC236}">
                <a16:creationId xmlns:a16="http://schemas.microsoft.com/office/drawing/2014/main" id="{E1D86161-BCAA-D95A-C966-5724CD1865DB}"/>
              </a:ext>
              <a:ext uri="{C183D7F6-B498-43B3-948B-1728B52AA6E4}">
                <adec:decorative xmlns:adec="http://schemas.microsoft.com/office/drawing/2017/decorative" val="1"/>
              </a:ext>
            </a:extLst>
          </p:cNvPr>
          <p:cNvPicPr>
            <a:picLocks/>
          </p:cNvPicPr>
          <p:nvPr/>
        </p:nvPicPr>
        <p:blipFill rotWithShape="1">
          <a:blip r:embed="rId3" cstate="print">
            <a:extLst>
              <a:ext uri="{28A0092B-C50C-407E-A947-70E740481C1C}">
                <a14:useLocalDpi xmlns:a14="http://schemas.microsoft.com/office/drawing/2010/main"/>
              </a:ext>
            </a:extLst>
          </a:blip>
          <a:srcRect l="36387" t="-3831" r="13833" b="1"/>
          <a:stretch/>
        </p:blipFill>
        <p:spPr>
          <a:xfrm>
            <a:off x="479005" y="2338935"/>
            <a:ext cx="2193661" cy="2573443"/>
          </a:xfrm>
          <a:prstGeom prst="roundRect">
            <a:avLst>
              <a:gd name="adj" fmla="val 5204"/>
            </a:avLst>
          </a:prstGeom>
        </p:spPr>
      </p:pic>
      <p:sp>
        <p:nvSpPr>
          <p:cNvPr id="16" name="Rectangle: Top Corners Rounded 15">
            <a:extLst>
              <a:ext uri="{FF2B5EF4-FFF2-40B4-BE49-F238E27FC236}">
                <a16:creationId xmlns:a16="http://schemas.microsoft.com/office/drawing/2014/main" id="{46EF1625-1A50-29FF-76F8-612B8CE93406}"/>
              </a:ext>
            </a:extLst>
          </p:cNvPr>
          <p:cNvSpPr>
            <a:spLocks/>
          </p:cNvSpPr>
          <p:nvPr/>
        </p:nvSpPr>
        <p:spPr bwMode="auto">
          <a:xfrm>
            <a:off x="479004" y="1824355"/>
            <a:ext cx="2193661" cy="689002"/>
          </a:xfrm>
          <a:prstGeom prst="round2SameRect">
            <a:avLst/>
          </a:prstGeom>
          <a:gradFill>
            <a:gsLst>
              <a:gs pos="1250">
                <a:srgbClr val="8EC8E8"/>
              </a:gs>
              <a:gs pos="100000">
                <a:srgbClr val="CD9AD0"/>
              </a:gs>
            </a:gsLst>
            <a:lin ang="2700000" scaled="0"/>
          </a:gradFill>
          <a:ln w="6350" cap="flat" cmpd="sng" algn="ctr">
            <a:noFill/>
            <a:prstDash val="solid"/>
            <a:headEnd type="none" w="med" len="med"/>
            <a:tailEnd type="none" w="med" len="med"/>
          </a:ln>
          <a:effectLst>
            <a:outerShdw blurRad="635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Transform your </a:t>
            </a:r>
            <a:b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b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workforce</a:t>
            </a:r>
          </a:p>
        </p:txBody>
      </p:sp>
      <p:pic>
        <p:nvPicPr>
          <p:cNvPr id="11" name="Picture 10">
            <a:extLst>
              <a:ext uri="{FF2B5EF4-FFF2-40B4-BE49-F238E27FC236}">
                <a16:creationId xmlns:a16="http://schemas.microsoft.com/office/drawing/2014/main" id="{83BCA0E9-3C19-FDE2-51FA-14769EF929C9}"/>
              </a:ext>
              <a:ext uri="{C183D7F6-B498-43B3-948B-1728B52AA6E4}">
                <adec:decorative xmlns:adec="http://schemas.microsoft.com/office/drawing/2017/decorative" val="1"/>
              </a:ext>
            </a:extLst>
          </p:cNvPr>
          <p:cNvPicPr>
            <a:picLocks/>
          </p:cNvPicPr>
          <p:nvPr/>
        </p:nvPicPr>
        <p:blipFill rotWithShape="1">
          <a:blip r:embed="rId4" cstate="print">
            <a:extLst>
              <a:ext uri="{28A0092B-C50C-407E-A947-70E740481C1C}">
                <a14:useLocalDpi xmlns:a14="http://schemas.microsoft.com/office/drawing/2010/main"/>
              </a:ext>
            </a:extLst>
          </a:blip>
          <a:srcRect l="42330" r="9014" b="2287"/>
          <a:stretch/>
        </p:blipFill>
        <p:spPr>
          <a:xfrm>
            <a:off x="2743974" y="2433877"/>
            <a:ext cx="2193661" cy="2478501"/>
          </a:xfrm>
          <a:prstGeom prst="roundRect">
            <a:avLst>
              <a:gd name="adj" fmla="val 4625"/>
            </a:avLst>
          </a:prstGeom>
        </p:spPr>
      </p:pic>
      <p:sp>
        <p:nvSpPr>
          <p:cNvPr id="14" name="Rectangle: Top Corners Rounded 13">
            <a:extLst>
              <a:ext uri="{FF2B5EF4-FFF2-40B4-BE49-F238E27FC236}">
                <a16:creationId xmlns:a16="http://schemas.microsoft.com/office/drawing/2014/main" id="{967AAE6A-8E50-1662-74C5-FD4452BD4F79}"/>
              </a:ext>
            </a:extLst>
          </p:cNvPr>
          <p:cNvSpPr>
            <a:spLocks/>
          </p:cNvSpPr>
          <p:nvPr/>
        </p:nvSpPr>
        <p:spPr bwMode="auto">
          <a:xfrm>
            <a:off x="2743974" y="1824355"/>
            <a:ext cx="2193661" cy="689002"/>
          </a:xfrm>
          <a:prstGeom prst="round2SameRect">
            <a:avLst/>
          </a:prstGeom>
          <a:gradFill>
            <a:gsLst>
              <a:gs pos="1250">
                <a:srgbClr val="8EC8E8"/>
              </a:gs>
              <a:gs pos="100000">
                <a:srgbClr val="CD9AD0"/>
              </a:gs>
            </a:gsLst>
            <a:lin ang="2700000" scaled="0"/>
          </a:gradFill>
          <a:ln w="6350" cap="flat" cmpd="sng" algn="ctr">
            <a:noFill/>
            <a:prstDash val="solid"/>
            <a:headEnd type="none" w="med" len="med"/>
            <a:tailEnd type="none" w="med" len="med"/>
          </a:ln>
          <a:effectLst>
            <a:outerShdw blurRad="635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Engage customers </a:t>
            </a:r>
          </a:p>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in new ways</a:t>
            </a:r>
          </a:p>
        </p:txBody>
      </p:sp>
      <p:pic>
        <p:nvPicPr>
          <p:cNvPr id="17" name="Picture 16">
            <a:extLst>
              <a:ext uri="{FF2B5EF4-FFF2-40B4-BE49-F238E27FC236}">
                <a16:creationId xmlns:a16="http://schemas.microsoft.com/office/drawing/2014/main" id="{7CD12388-F208-8789-3804-2031953DC150}"/>
              </a:ext>
              <a:ext uri="{C183D7F6-B498-43B3-948B-1728B52AA6E4}">
                <adec:decorative xmlns:adec="http://schemas.microsoft.com/office/drawing/2017/decorative" val="1"/>
              </a:ext>
            </a:extLst>
          </p:cNvPr>
          <p:cNvPicPr>
            <a:picLocks noChangeAspect="1"/>
          </p:cNvPicPr>
          <p:nvPr/>
        </p:nvPicPr>
        <p:blipFill rotWithShape="1">
          <a:blip r:embed="rId5"/>
          <a:srcRect l="25274" r="31427"/>
          <a:stretch/>
        </p:blipFill>
        <p:spPr>
          <a:xfrm>
            <a:off x="5008942" y="2366254"/>
            <a:ext cx="2193661" cy="2546124"/>
          </a:xfrm>
          <a:prstGeom prst="roundRect">
            <a:avLst>
              <a:gd name="adj" fmla="val 4625"/>
            </a:avLst>
          </a:prstGeom>
        </p:spPr>
      </p:pic>
      <p:sp>
        <p:nvSpPr>
          <p:cNvPr id="18" name="Rectangle: Top Corners Rounded 17">
            <a:extLst>
              <a:ext uri="{FF2B5EF4-FFF2-40B4-BE49-F238E27FC236}">
                <a16:creationId xmlns:a16="http://schemas.microsoft.com/office/drawing/2014/main" id="{908B85E8-1467-1D80-7FF9-925521CF634E}"/>
              </a:ext>
            </a:extLst>
          </p:cNvPr>
          <p:cNvSpPr>
            <a:spLocks/>
          </p:cNvSpPr>
          <p:nvPr/>
        </p:nvSpPr>
        <p:spPr bwMode="auto">
          <a:xfrm>
            <a:off x="5008943" y="1824355"/>
            <a:ext cx="2193661" cy="689002"/>
          </a:xfrm>
          <a:prstGeom prst="round2SameRect">
            <a:avLst/>
          </a:prstGeom>
          <a:gradFill>
            <a:gsLst>
              <a:gs pos="1250">
                <a:srgbClr val="8EC8E8"/>
              </a:gs>
              <a:gs pos="100000">
                <a:srgbClr val="CD9AD0"/>
              </a:gs>
            </a:gsLst>
            <a:lin ang="2700000" scaled="0"/>
          </a:gradFill>
          <a:ln w="6350" cap="flat" cmpd="sng" algn="ctr">
            <a:noFill/>
            <a:prstDash val="solid"/>
            <a:headEnd type="none" w="med" len="med"/>
            <a:tailEnd type="none" w="med" len="med"/>
          </a:ln>
          <a:effectLst>
            <a:outerShdw blurRad="635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Build more </a:t>
            </a:r>
            <a:b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b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agile factory/plants</a:t>
            </a:r>
          </a:p>
        </p:txBody>
      </p:sp>
      <p:pic>
        <p:nvPicPr>
          <p:cNvPr id="19" name="Picture 18">
            <a:extLst>
              <a:ext uri="{FF2B5EF4-FFF2-40B4-BE49-F238E27FC236}">
                <a16:creationId xmlns:a16="http://schemas.microsoft.com/office/drawing/2014/main" id="{51E05597-2014-E4FB-C781-5733E39AD584}"/>
              </a:ext>
              <a:ext uri="{C183D7F6-B498-43B3-948B-1728B52AA6E4}">
                <adec:decorative xmlns:adec="http://schemas.microsoft.com/office/drawing/2017/decorative" val="1"/>
              </a:ext>
            </a:extLst>
          </p:cNvPr>
          <p:cNvPicPr>
            <a:picLocks noChangeAspect="1"/>
          </p:cNvPicPr>
          <p:nvPr/>
        </p:nvPicPr>
        <p:blipFill>
          <a:blip r:embed="rId6"/>
          <a:srcRect l="19609" r="24127" b="1138"/>
          <a:stretch>
            <a:fillRect/>
          </a:stretch>
        </p:blipFill>
        <p:spPr>
          <a:xfrm>
            <a:off x="7273910" y="2338935"/>
            <a:ext cx="2193661" cy="2568892"/>
          </a:xfrm>
          <a:prstGeom prst="roundRect">
            <a:avLst>
              <a:gd name="adj" fmla="val 3930"/>
            </a:avLst>
          </a:prstGeom>
        </p:spPr>
      </p:pic>
      <p:sp>
        <p:nvSpPr>
          <p:cNvPr id="20" name="Rectangle: Top Corners Rounded 19">
            <a:extLst>
              <a:ext uri="{FF2B5EF4-FFF2-40B4-BE49-F238E27FC236}">
                <a16:creationId xmlns:a16="http://schemas.microsoft.com/office/drawing/2014/main" id="{8D76CB7D-2A09-A459-0B07-CC9F49DCB73D}"/>
              </a:ext>
            </a:extLst>
          </p:cNvPr>
          <p:cNvSpPr>
            <a:spLocks/>
          </p:cNvSpPr>
          <p:nvPr/>
        </p:nvSpPr>
        <p:spPr bwMode="auto">
          <a:xfrm>
            <a:off x="7273913" y="1824355"/>
            <a:ext cx="2193661" cy="689002"/>
          </a:xfrm>
          <a:prstGeom prst="round2SameRect">
            <a:avLst/>
          </a:prstGeom>
          <a:gradFill>
            <a:gsLst>
              <a:gs pos="1250">
                <a:srgbClr val="8EC8E8"/>
              </a:gs>
              <a:gs pos="100000">
                <a:srgbClr val="CD9AD0"/>
              </a:gs>
            </a:gsLst>
            <a:lin ang="2700000" scaled="0"/>
          </a:gradFill>
          <a:ln w="6350" cap="flat" cmpd="sng" algn="ctr">
            <a:noFill/>
            <a:prstDash val="solid"/>
            <a:headEnd type="none" w="med" len="med"/>
            <a:tailEnd type="none" w="med" len="med"/>
          </a:ln>
          <a:effectLst>
            <a:outerShdw blurRad="635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Create more resilient supply chains</a:t>
            </a:r>
          </a:p>
        </p:txBody>
      </p:sp>
      <p:pic>
        <p:nvPicPr>
          <p:cNvPr id="4" name="Picture 3">
            <a:extLst>
              <a:ext uri="{FF2B5EF4-FFF2-40B4-BE49-F238E27FC236}">
                <a16:creationId xmlns:a16="http://schemas.microsoft.com/office/drawing/2014/main" id="{F0CD758C-A5CB-DFB0-35F1-1E346B85977C}"/>
              </a:ext>
              <a:ext uri="{C183D7F6-B498-43B3-948B-1728B52AA6E4}">
                <adec:decorative xmlns:adec="http://schemas.microsoft.com/office/drawing/2017/decorative" val="1"/>
              </a:ext>
            </a:extLst>
          </p:cNvPr>
          <p:cNvPicPr>
            <a:picLocks noChangeAspect="1"/>
          </p:cNvPicPr>
          <p:nvPr/>
        </p:nvPicPr>
        <p:blipFill rotWithShape="1">
          <a:blip r:embed="rId7"/>
          <a:srcRect l="53991" t="1546" r="2612" b="18475"/>
          <a:stretch/>
        </p:blipFill>
        <p:spPr>
          <a:xfrm>
            <a:off x="9538877" y="2285228"/>
            <a:ext cx="2193667" cy="2622599"/>
          </a:xfrm>
          <a:prstGeom prst="roundRect">
            <a:avLst>
              <a:gd name="adj" fmla="val 3831"/>
            </a:avLst>
          </a:prstGeom>
        </p:spPr>
      </p:pic>
      <p:sp>
        <p:nvSpPr>
          <p:cNvPr id="15" name="Rectangle: Top Corners Rounded 14">
            <a:extLst>
              <a:ext uri="{FF2B5EF4-FFF2-40B4-BE49-F238E27FC236}">
                <a16:creationId xmlns:a16="http://schemas.microsoft.com/office/drawing/2014/main" id="{CEBBADD0-14AF-AF54-0B19-F961E17FFCC0}"/>
              </a:ext>
            </a:extLst>
          </p:cNvPr>
          <p:cNvSpPr>
            <a:spLocks/>
          </p:cNvSpPr>
          <p:nvPr/>
        </p:nvSpPr>
        <p:spPr bwMode="auto">
          <a:xfrm>
            <a:off x="9538883" y="1824355"/>
            <a:ext cx="2193661" cy="689002"/>
          </a:xfrm>
          <a:prstGeom prst="round2SameRect">
            <a:avLst/>
          </a:prstGeom>
          <a:gradFill>
            <a:gsLst>
              <a:gs pos="1250">
                <a:srgbClr val="8EC8E8"/>
              </a:gs>
              <a:gs pos="100000">
                <a:srgbClr val="CD9AD0"/>
              </a:gs>
            </a:gsLst>
            <a:lin ang="2700000" scaled="0"/>
          </a:gradFill>
          <a:ln w="6350" cap="flat" cmpd="sng" algn="ctr">
            <a:noFill/>
            <a:prstDash val="solid"/>
            <a:headEnd type="none" w="med" len="med"/>
            <a:tailEnd type="none" w="med" len="med"/>
          </a:ln>
          <a:effectLst>
            <a:outerShdw blurRad="635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p>
            <a:pPr marL="0" marR="0" lvl="0" indent="0" algn="ctr" defTabSz="914367"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a:ea typeface="+mn-ea"/>
                <a:cs typeface="Segoe UI Semibold" panose="020B0702040204020203" pitchFamily="34" charset="0"/>
              </a:rPr>
              <a:t>Unlock innovation and deliver new services</a:t>
            </a:r>
          </a:p>
        </p:txBody>
      </p:sp>
      <p:sp>
        <p:nvSpPr>
          <p:cNvPr id="22" name="TextBox 21">
            <a:extLst>
              <a:ext uri="{FF2B5EF4-FFF2-40B4-BE49-F238E27FC236}">
                <a16:creationId xmlns:a16="http://schemas.microsoft.com/office/drawing/2014/main" id="{C33B2407-CEE0-77F8-8B07-CBC6D4ADF647}"/>
              </a:ext>
            </a:extLst>
          </p:cNvPr>
          <p:cNvSpPr txBox="1"/>
          <p:nvPr/>
        </p:nvSpPr>
        <p:spPr>
          <a:xfrm>
            <a:off x="3802428" y="5517349"/>
            <a:ext cx="45218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Sustainability | Security | Compliance</a:t>
            </a:r>
          </a:p>
        </p:txBody>
      </p:sp>
    </p:spTree>
    <p:extLst>
      <p:ext uri="{BB962C8B-B14F-4D97-AF65-F5344CB8AC3E}">
        <p14:creationId xmlns:p14="http://schemas.microsoft.com/office/powerpoint/2010/main" val="34330517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0637F54-CEAB-0516-7EF9-A59F50B0065B}"/>
              </a:ext>
            </a:extLst>
          </p:cNvPr>
          <p:cNvSpPr>
            <a:spLocks noGrp="1"/>
          </p:cNvSpPr>
          <p:nvPr>
            <p:ph type="title"/>
          </p:nvPr>
        </p:nvSpPr>
        <p:spPr/>
        <p:txBody>
          <a:bodyPr/>
          <a:lstStyle/>
          <a:p>
            <a:r>
              <a:rPr lang="it-IT"/>
              <a:t>Azure OpenAI Service in Manufacturing &amp; Mobility</a:t>
            </a:r>
            <a:endParaRPr lang="en-US"/>
          </a:p>
        </p:txBody>
      </p:sp>
      <p:sp>
        <p:nvSpPr>
          <p:cNvPr id="15" name="TextBox 14">
            <a:extLst>
              <a:ext uri="{FF2B5EF4-FFF2-40B4-BE49-F238E27FC236}">
                <a16:creationId xmlns:a16="http://schemas.microsoft.com/office/drawing/2014/main" id="{2D040514-84D3-4554-6173-5636B6792738}"/>
              </a:ext>
            </a:extLst>
          </p:cNvPr>
          <p:cNvSpPr txBox="1"/>
          <p:nvPr/>
        </p:nvSpPr>
        <p:spPr>
          <a:xfrm>
            <a:off x="236709" y="1539451"/>
            <a:ext cx="11814688" cy="369332"/>
          </a:xfrm>
          <a:prstGeom prst="rect">
            <a:avLst/>
          </a:prstGeom>
          <a:noFill/>
        </p:spPr>
        <p:txBody>
          <a:bodyPr wrap="square" lIns="0" tIns="0" rIns="0" bIns="0" rtlCol="0" anchor="t">
            <a:spAutoFit/>
          </a:bodyPr>
          <a:lstStyle/>
          <a:p>
            <a:pPr algn="ctr">
              <a:defRPr/>
            </a:pPr>
            <a:r>
              <a:rPr kumimoji="0" lang="en-GB" sz="2400" b="1" i="0" u="none" strike="noStrike" kern="1200" cap="none" spc="0" normalizeH="0" baseline="0" noProof="0">
                <a:ln>
                  <a:noFill/>
                </a:ln>
                <a:gradFill>
                  <a:gsLst>
                    <a:gs pos="0">
                      <a:srgbClr val="8EC8E8"/>
                    </a:gs>
                    <a:gs pos="100000">
                      <a:srgbClr val="CD9AD0"/>
                    </a:gs>
                  </a:gsLst>
                  <a:lin ang="2700000" scaled="0"/>
                </a:gradFill>
                <a:effectLst/>
                <a:uLnTx/>
                <a:uFillTx/>
                <a:latin typeface="Segoe UI"/>
                <a:ea typeface="+mn-ea"/>
                <a:cs typeface="+mn-cs"/>
              </a:rPr>
              <a:t>Key Areas for </a:t>
            </a:r>
            <a:r>
              <a:rPr lang="en-GB" sz="2400" b="1">
                <a:gradFill>
                  <a:gsLst>
                    <a:gs pos="0">
                      <a:srgbClr val="8EC8E8"/>
                    </a:gs>
                    <a:gs pos="100000">
                      <a:srgbClr val="CD9AD0"/>
                    </a:gs>
                  </a:gsLst>
                  <a:lin ang="2700000" scaled="0"/>
                </a:gradFill>
                <a:latin typeface="Segoe UI"/>
              </a:rPr>
              <a:t>Azure </a:t>
            </a:r>
            <a:r>
              <a:rPr lang="en-GB" sz="2400" b="1" err="1">
                <a:gradFill>
                  <a:gsLst>
                    <a:gs pos="0">
                      <a:srgbClr val="8EC8E8"/>
                    </a:gs>
                    <a:gs pos="100000">
                      <a:srgbClr val="CD9AD0"/>
                    </a:gs>
                  </a:gsLst>
                  <a:lin ang="2700000" scaled="0"/>
                </a:gradFill>
                <a:latin typeface="Segoe UI"/>
              </a:rPr>
              <a:t>OpenAI</a:t>
            </a:r>
            <a:r>
              <a:rPr lang="en-GB" sz="2400" b="1">
                <a:gradFill>
                  <a:gsLst>
                    <a:gs pos="0">
                      <a:srgbClr val="8EC8E8"/>
                    </a:gs>
                    <a:gs pos="100000">
                      <a:srgbClr val="CD9AD0"/>
                    </a:gs>
                  </a:gsLst>
                  <a:lin ang="2700000" scaled="0"/>
                </a:gradFill>
                <a:latin typeface="Segoe UI"/>
              </a:rPr>
              <a:t> Service to</a:t>
            </a:r>
            <a:r>
              <a:rPr kumimoji="0" lang="en-GB" sz="2400" b="1" i="0" u="none" strike="noStrike" kern="1200" cap="none" spc="0" normalizeH="0" baseline="0" noProof="0">
                <a:ln>
                  <a:noFill/>
                </a:ln>
                <a:gradFill>
                  <a:gsLst>
                    <a:gs pos="0">
                      <a:srgbClr val="8EC8E8"/>
                    </a:gs>
                    <a:gs pos="100000">
                      <a:srgbClr val="CD9AD0"/>
                    </a:gs>
                  </a:gsLst>
                  <a:lin ang="2700000" scaled="0"/>
                </a:gradFill>
                <a:effectLst/>
                <a:uLnTx/>
                <a:uFillTx/>
                <a:latin typeface="Segoe UI"/>
                <a:ea typeface="+mn-ea"/>
                <a:cs typeface="+mn-cs"/>
              </a:rPr>
              <a:t> add value in our industry</a:t>
            </a:r>
            <a:endParaRPr kumimoji="0" lang="en-IE" sz="2400" b="1" i="0" u="none" strike="noStrike" kern="1200" cap="none" spc="0" normalizeH="0" baseline="0" noProof="0">
              <a:ln>
                <a:noFill/>
              </a:ln>
              <a:gradFill>
                <a:gsLst>
                  <a:gs pos="0">
                    <a:srgbClr val="8EC8E8"/>
                  </a:gs>
                  <a:gs pos="100000">
                    <a:srgbClr val="CD9AD0"/>
                  </a:gs>
                </a:gsLst>
                <a:lin ang="2700000" scaled="0"/>
              </a:gradFill>
              <a:effectLst/>
              <a:uLnTx/>
              <a:uFillTx/>
              <a:latin typeface="Segoe UI"/>
              <a:ea typeface="+mn-ea"/>
              <a:cs typeface="+mn-cs"/>
            </a:endParaRPr>
          </a:p>
        </p:txBody>
      </p:sp>
      <p:cxnSp>
        <p:nvCxnSpPr>
          <p:cNvPr id="4" name="Straight Connector 3">
            <a:extLst>
              <a:ext uri="{FF2B5EF4-FFF2-40B4-BE49-F238E27FC236}">
                <a16:creationId xmlns:a16="http://schemas.microsoft.com/office/drawing/2014/main" id="{BF5E99AA-1007-AB72-12E9-B1BA775C11BA}"/>
              </a:ext>
              <a:ext uri="{C183D7F6-B498-43B3-948B-1728B52AA6E4}">
                <adec:decorative xmlns:adec="http://schemas.microsoft.com/office/drawing/2017/decorative" val="1"/>
              </a:ext>
            </a:extLst>
          </p:cNvPr>
          <p:cNvCxnSpPr>
            <a:cxnSpLocks/>
          </p:cNvCxnSpPr>
          <p:nvPr/>
        </p:nvCxnSpPr>
        <p:spPr>
          <a:xfrm>
            <a:off x="584200" y="1724117"/>
            <a:ext cx="1788297"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5F577606-5317-320F-302B-F50D9117FAF8}"/>
              </a:ext>
              <a:ext uri="{C183D7F6-B498-43B3-948B-1728B52AA6E4}">
                <adec:decorative xmlns:adec="http://schemas.microsoft.com/office/drawing/2017/decorative" val="1"/>
              </a:ext>
            </a:extLst>
          </p:cNvPr>
          <p:cNvCxnSpPr>
            <a:cxnSpLocks/>
          </p:cNvCxnSpPr>
          <p:nvPr/>
        </p:nvCxnSpPr>
        <p:spPr>
          <a:xfrm>
            <a:off x="9885405" y="1724117"/>
            <a:ext cx="1723983"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 name="Freeform 2">
            <a:extLst>
              <a:ext uri="{FF2B5EF4-FFF2-40B4-BE49-F238E27FC236}">
                <a16:creationId xmlns:a16="http://schemas.microsoft.com/office/drawing/2014/main" id="{276319CB-15AC-48F5-C4B7-FACA2FD97023}"/>
              </a:ext>
              <a:ext uri="{C183D7F6-B498-43B3-948B-1728B52AA6E4}">
                <adec:decorative xmlns:adec="http://schemas.microsoft.com/office/drawing/2017/decorative" val="0"/>
              </a:ext>
            </a:extLst>
          </p:cNvPr>
          <p:cNvSpPr>
            <a:spLocks noChangeArrowheads="1"/>
          </p:cNvSpPr>
          <p:nvPr/>
        </p:nvSpPr>
        <p:spPr bwMode="auto">
          <a:xfrm>
            <a:off x="1122363" y="2150039"/>
            <a:ext cx="4840287" cy="4082214"/>
          </a:xfrm>
          <a:prstGeom prst="roundRect">
            <a:avLst>
              <a:gd name="adj" fmla="val 4170"/>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18288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gradFill>
                  <a:gsLst>
                    <a:gs pos="0">
                      <a:srgbClr val="8EC8E8"/>
                    </a:gs>
                    <a:gs pos="100000">
                      <a:srgbClr val="CD9AD0"/>
                    </a:gs>
                  </a:gsLst>
                  <a:lin ang="2700000" scaled="0"/>
                </a:gradFill>
                <a:effectLst/>
                <a:uLnTx/>
                <a:uFillTx/>
                <a:latin typeface="Segoe UI"/>
                <a:ea typeface="+mn-ea"/>
                <a:cs typeface="Segoe UI" pitchFamily="34" charset="0"/>
              </a:rPr>
              <a:t>These are new with </a:t>
            </a:r>
            <a:br>
              <a:rPr kumimoji="0" lang="en-US" sz="2000" b="1" i="0" u="none" strike="noStrike" kern="0" cap="none" spc="0" normalizeH="0" baseline="0" noProof="0">
                <a:ln>
                  <a:noFill/>
                </a:ln>
                <a:gradFill>
                  <a:gsLst>
                    <a:gs pos="0">
                      <a:srgbClr val="8EC8E8"/>
                    </a:gs>
                    <a:gs pos="100000">
                      <a:srgbClr val="CD9AD0"/>
                    </a:gs>
                  </a:gsLst>
                  <a:lin ang="2700000" scaled="0"/>
                </a:gradFill>
                <a:effectLst/>
                <a:uLnTx/>
                <a:uFillTx/>
                <a:latin typeface="Segoe UI"/>
                <a:ea typeface="+mn-ea"/>
                <a:cs typeface="Segoe UI" pitchFamily="34" charset="0"/>
              </a:rPr>
            </a:br>
            <a:r>
              <a:rPr kumimoji="0" lang="en-US" sz="2000" b="1" i="0" u="none" strike="noStrike" kern="0" cap="none" spc="0" normalizeH="0" baseline="0" noProof="0">
                <a:ln>
                  <a:noFill/>
                </a:ln>
                <a:gradFill>
                  <a:gsLst>
                    <a:gs pos="0">
                      <a:srgbClr val="8EC8E8"/>
                    </a:gs>
                    <a:gs pos="100000">
                      <a:srgbClr val="CD9AD0"/>
                    </a:gs>
                  </a:gsLst>
                  <a:lin ang="2700000" scaled="0"/>
                </a:gradFill>
                <a:effectLst/>
                <a:uLnTx/>
                <a:uFillTx/>
                <a:latin typeface="Segoe UI"/>
                <a:ea typeface="+mn-ea"/>
                <a:cs typeface="Segoe UI" pitchFamily="34" charset="0"/>
              </a:rPr>
              <a:t>Azure OpenAI Service—Generative AI</a:t>
            </a:r>
          </a:p>
        </p:txBody>
      </p:sp>
      <p:sp>
        <p:nvSpPr>
          <p:cNvPr id="22" name="Rectangle: Rounded Corners 21">
            <a:extLst>
              <a:ext uri="{FF2B5EF4-FFF2-40B4-BE49-F238E27FC236}">
                <a16:creationId xmlns:a16="http://schemas.microsoft.com/office/drawing/2014/main" id="{596F4DBB-B1FC-A847-2D7C-A1E918C28E20}"/>
              </a:ext>
            </a:extLst>
          </p:cNvPr>
          <p:cNvSpPr/>
          <p:nvPr/>
        </p:nvSpPr>
        <p:spPr bwMode="auto">
          <a:xfrm>
            <a:off x="1306529" y="3276422"/>
            <a:ext cx="4346542" cy="1253705"/>
          </a:xfrm>
          <a:prstGeom prst="roundRect">
            <a:avLst>
              <a:gd name="adj" fmla="val 13290"/>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Create</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Generative AI systems generates text, images, audio, writing samples, and other artifacts that can be built with computer-controlled systems like 3D printers</a:t>
            </a:r>
          </a:p>
        </p:txBody>
      </p:sp>
      <p:sp>
        <p:nvSpPr>
          <p:cNvPr id="23" name="Rectangle: Rounded Corners 22">
            <a:extLst>
              <a:ext uri="{FF2B5EF4-FFF2-40B4-BE49-F238E27FC236}">
                <a16:creationId xmlns:a16="http://schemas.microsoft.com/office/drawing/2014/main" id="{382BDF05-8894-4EAD-5FC7-F5D17850C69D}"/>
              </a:ext>
            </a:extLst>
          </p:cNvPr>
          <p:cNvSpPr/>
          <p:nvPr/>
        </p:nvSpPr>
        <p:spPr bwMode="auto">
          <a:xfrm>
            <a:off x="1306529" y="4771383"/>
            <a:ext cx="4346542" cy="1253705"/>
          </a:xfrm>
          <a:prstGeom prst="roundRect">
            <a:avLst>
              <a:gd name="adj" fmla="val 1261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Identify</a:t>
            </a:r>
          </a:p>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t>AI systems identify things like people in pictures, words in speech or handwriting and—most importantly—what's real vs. what's fake </a:t>
            </a:r>
          </a:p>
        </p:txBody>
      </p:sp>
      <p:sp>
        <p:nvSpPr>
          <p:cNvPr id="21" name="Freeform 2">
            <a:extLst>
              <a:ext uri="{FF2B5EF4-FFF2-40B4-BE49-F238E27FC236}">
                <a16:creationId xmlns:a16="http://schemas.microsoft.com/office/drawing/2014/main" id="{E07559EB-0EDF-B5FC-6BE5-1890FA6F4969}"/>
              </a:ext>
              <a:ext uri="{C183D7F6-B498-43B3-948B-1728B52AA6E4}">
                <adec:decorative xmlns:adec="http://schemas.microsoft.com/office/drawing/2017/decorative" val="0"/>
              </a:ext>
            </a:extLst>
          </p:cNvPr>
          <p:cNvSpPr>
            <a:spLocks noChangeArrowheads="1"/>
          </p:cNvSpPr>
          <p:nvPr/>
        </p:nvSpPr>
        <p:spPr bwMode="auto">
          <a:xfrm>
            <a:off x="6354762" y="2150039"/>
            <a:ext cx="4714875" cy="4082214"/>
          </a:xfrm>
          <a:prstGeom prst="roundRect">
            <a:avLst>
              <a:gd name="adj" fmla="val 4170"/>
            </a:avLst>
          </a:prstGeom>
          <a:solidFill>
            <a:srgbClr val="000000">
              <a:lumMod val="85000"/>
              <a:lumOff val="15000"/>
              <a:alpha val="66375"/>
            </a:srgbClr>
          </a:solidFill>
          <a:ln w="3175" cap="flat" cmpd="sng" algn="ctr">
            <a:noFill/>
            <a:prstDash val="solid"/>
            <a:headEnd type="none" w="med" len="med"/>
            <a:tailEnd type="none" w="med" len="med"/>
          </a:ln>
          <a:effectLst/>
        </p:spPr>
        <p:txBody>
          <a:bodyPr rot="0" spcFirstLastPara="0" vertOverflow="overflow" horzOverflow="overflow" vert="horz" wrap="square" lIns="133320" tIns="182880" rIns="133320" bIns="106656" numCol="1" spcCol="0" rtlCol="0" fromWordArt="0" anchor="t" anchorCtr="0" forceAA="0" compatLnSpc="1">
            <a:prstTxWarp prst="textNoShape">
              <a:avLst/>
            </a:prstTxWarp>
            <a:noAutofit/>
          </a:bodyPr>
          <a:lstStyle/>
          <a:p>
            <a:pPr marL="0" marR="0" lvl="0" indent="0" algn="ctr" defTabSz="679773"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gradFill>
                  <a:gsLst>
                    <a:gs pos="0">
                      <a:srgbClr val="8EC8E8"/>
                    </a:gs>
                    <a:gs pos="100000">
                      <a:srgbClr val="CD9AD0"/>
                    </a:gs>
                  </a:gsLst>
                  <a:lin ang="2700000" scaled="0"/>
                </a:gradFill>
                <a:effectLst/>
                <a:uLnTx/>
                <a:uFillTx/>
                <a:latin typeface="Segoe UI"/>
                <a:ea typeface="+mn-ea"/>
                <a:cs typeface="Segoe UI" pitchFamily="34" charset="0"/>
              </a:rPr>
              <a:t>These are improved </a:t>
            </a:r>
            <a:br>
              <a:rPr kumimoji="0" lang="en-US" sz="2000" b="1" i="0" u="none" strike="noStrike" kern="0" cap="none" spc="0" normalizeH="0" baseline="0" noProof="0">
                <a:ln>
                  <a:noFill/>
                </a:ln>
                <a:gradFill>
                  <a:gsLst>
                    <a:gs pos="0">
                      <a:srgbClr val="8EC8E8"/>
                    </a:gs>
                    <a:gs pos="100000">
                      <a:srgbClr val="CD9AD0"/>
                    </a:gs>
                  </a:gsLst>
                  <a:lin ang="2700000" scaled="0"/>
                </a:gradFill>
                <a:effectLst/>
                <a:uLnTx/>
                <a:uFillTx/>
                <a:latin typeface="Segoe UI"/>
                <a:ea typeface="+mn-ea"/>
                <a:cs typeface="Segoe UI" pitchFamily="34" charset="0"/>
              </a:rPr>
            </a:br>
            <a:r>
              <a:rPr kumimoji="0" lang="en-US" sz="2000" b="1" i="0" u="none" strike="noStrike" kern="0" cap="none" spc="0" normalizeH="0" baseline="0" noProof="0">
                <a:ln>
                  <a:noFill/>
                </a:ln>
                <a:gradFill>
                  <a:gsLst>
                    <a:gs pos="0">
                      <a:srgbClr val="8EC8E8"/>
                    </a:gs>
                    <a:gs pos="100000">
                      <a:srgbClr val="CD9AD0"/>
                    </a:gs>
                  </a:gsLst>
                  <a:lin ang="2700000" scaled="0"/>
                </a:gradFill>
                <a:effectLst/>
                <a:uLnTx/>
                <a:uFillTx/>
                <a:latin typeface="Segoe UI"/>
                <a:ea typeface="+mn-ea"/>
                <a:cs typeface="Segoe UI" pitchFamily="34" charset="0"/>
              </a:rPr>
              <a:t>with Azure OpenAI Service</a:t>
            </a:r>
          </a:p>
        </p:txBody>
      </p:sp>
      <p:sp>
        <p:nvSpPr>
          <p:cNvPr id="28" name="TextBox 27">
            <a:extLst>
              <a:ext uri="{FF2B5EF4-FFF2-40B4-BE49-F238E27FC236}">
                <a16:creationId xmlns:a16="http://schemas.microsoft.com/office/drawing/2014/main" id="{FAB4A5E6-9D2E-5F02-3C08-1620255E3453}"/>
              </a:ext>
            </a:extLst>
          </p:cNvPr>
          <p:cNvSpPr txBox="1"/>
          <p:nvPr/>
        </p:nvSpPr>
        <p:spPr>
          <a:xfrm>
            <a:off x="6771315" y="3342774"/>
            <a:ext cx="1961819"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UI"/>
                <a:ea typeface="+mn-ea"/>
                <a:cs typeface="+mn-cs"/>
              </a:rPr>
              <a:t>Industry customer scenario</a:t>
            </a:r>
          </a:p>
        </p:txBody>
      </p:sp>
      <p:sp>
        <p:nvSpPr>
          <p:cNvPr id="27" name="Rectangle: Rounded Corners 26">
            <a:extLst>
              <a:ext uri="{FF2B5EF4-FFF2-40B4-BE49-F238E27FC236}">
                <a16:creationId xmlns:a16="http://schemas.microsoft.com/office/drawing/2014/main" id="{05A999D4-48A9-24D7-EAA4-D12BC0B5299E}"/>
              </a:ext>
            </a:extLst>
          </p:cNvPr>
          <p:cNvSpPr/>
          <p:nvPr/>
        </p:nvSpPr>
        <p:spPr bwMode="auto">
          <a:xfrm>
            <a:off x="6613959" y="3634607"/>
            <a:ext cx="4220728" cy="2297343"/>
          </a:xfrm>
          <a:prstGeom prst="roundRect">
            <a:avLst>
              <a:gd name="adj" fmla="val 6957"/>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2"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Demand forecasting</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Automated quality inspection</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Predictive maintenance</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Remote asset monitoring</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Connected smart product</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Document process automation</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Contact center</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Machine translation</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Knowledge management</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Automated content generation</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Analytics</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Sentiment analysis</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t"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Generating reports</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a:p>
            <a:pPr marL="0" marR="0" lvl="0" indent="0" algn="l" defTabSz="914400" rtl="0" eaLnBrk="1" fontAlgn="t"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Developer productivity</a:t>
            </a: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400504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F51C5-69AF-13BA-9E4A-BA5F224FAF9D}"/>
              </a:ext>
            </a:extLst>
          </p:cNvPr>
          <p:cNvSpPr>
            <a:spLocks noGrp="1"/>
          </p:cNvSpPr>
          <p:nvPr>
            <p:ph type="body" sz="quarter" idx="10"/>
          </p:nvPr>
        </p:nvSpPr>
        <p:spPr/>
        <p:txBody>
          <a:bodyPr/>
          <a:lstStyle/>
          <a:p>
            <a:r>
              <a:rPr lang="en-US"/>
              <a:t>Demand Forecasting</a:t>
            </a:r>
          </a:p>
        </p:txBody>
      </p:sp>
      <p:sp>
        <p:nvSpPr>
          <p:cNvPr id="4" name="Title 3">
            <a:extLst>
              <a:ext uri="{FF2B5EF4-FFF2-40B4-BE49-F238E27FC236}">
                <a16:creationId xmlns:a16="http://schemas.microsoft.com/office/drawing/2014/main" id="{D58DC606-4D9D-4F1D-BA37-DEC874C9B2EC}"/>
              </a:ext>
            </a:extLst>
          </p:cNvPr>
          <p:cNvSpPr>
            <a:spLocks noGrp="1"/>
          </p:cNvSpPr>
          <p:nvPr>
            <p:ph type="title"/>
          </p:nvPr>
        </p:nvSpPr>
        <p:spPr/>
        <p:txBody>
          <a:bodyPr/>
          <a:lstStyle/>
          <a:p>
            <a:r>
              <a:rPr lang="en-US">
                <a:cs typeface="Segoe UI"/>
              </a:rPr>
              <a:t>M&amp;M Azure OpenAI Service Scenarios</a:t>
            </a:r>
          </a:p>
        </p:txBody>
      </p:sp>
      <p:grpSp>
        <p:nvGrpSpPr>
          <p:cNvPr id="3" name="Graphic 1">
            <a:extLst>
              <a:ext uri="{FF2B5EF4-FFF2-40B4-BE49-F238E27FC236}">
                <a16:creationId xmlns:a16="http://schemas.microsoft.com/office/drawing/2014/main" id="{30AAD060-D708-8693-9FB0-AB418B2DA96F}"/>
              </a:ext>
              <a:ext uri="{C183D7F6-B498-43B3-948B-1728B52AA6E4}">
                <adec:decorative xmlns:adec="http://schemas.microsoft.com/office/drawing/2017/decorative" val="1"/>
              </a:ext>
            </a:extLst>
          </p:cNvPr>
          <p:cNvGrpSpPr>
            <a:grpSpLocks noChangeAspect="1"/>
          </p:cNvGrpSpPr>
          <p:nvPr/>
        </p:nvGrpSpPr>
        <p:grpSpPr>
          <a:xfrm>
            <a:off x="11430000" y="292100"/>
            <a:ext cx="478519" cy="606436"/>
            <a:chOff x="7114885" y="6890607"/>
            <a:chExt cx="312220" cy="395682"/>
          </a:xfrm>
          <a:solidFill>
            <a:schemeClr val="accent1"/>
          </a:solidFill>
        </p:grpSpPr>
        <p:sp>
          <p:nvSpPr>
            <p:cNvPr id="5" name="Freeform: Shape 4">
              <a:extLst>
                <a:ext uri="{FF2B5EF4-FFF2-40B4-BE49-F238E27FC236}">
                  <a16:creationId xmlns:a16="http://schemas.microsoft.com/office/drawing/2014/main" id="{D7EFE08B-3516-B2A4-A170-C0742EB212B0}"/>
                </a:ext>
              </a:extLst>
            </p:cNvPr>
            <p:cNvSpPr/>
            <p:nvPr/>
          </p:nvSpPr>
          <p:spPr>
            <a:xfrm>
              <a:off x="7114885" y="6890607"/>
              <a:ext cx="312220" cy="312219"/>
            </a:xfrm>
            <a:custGeom>
              <a:avLst/>
              <a:gdLst>
                <a:gd name="connsiteX0" fmla="*/ 156110 w 312220"/>
                <a:gd name="connsiteY0" fmla="*/ 0 h 312219"/>
                <a:gd name="connsiteX1" fmla="*/ 0 w 312220"/>
                <a:gd name="connsiteY1" fmla="*/ 156110 h 312219"/>
                <a:gd name="connsiteX2" fmla="*/ 156110 w 312220"/>
                <a:gd name="connsiteY2" fmla="*/ 312219 h 312219"/>
                <a:gd name="connsiteX3" fmla="*/ 312219 w 312220"/>
                <a:gd name="connsiteY3" fmla="*/ 156110 h 312219"/>
                <a:gd name="connsiteX4" fmla="*/ 156110 w 312220"/>
                <a:gd name="connsiteY4" fmla="*/ 0 h 312219"/>
                <a:gd name="connsiteX5" fmla="*/ 208352 w 312220"/>
                <a:gd name="connsiteY5" fmla="*/ 124888 h 312219"/>
                <a:gd name="connsiteX6" fmla="*/ 185167 w 312220"/>
                <a:gd name="connsiteY6" fmla="*/ 117778 h 312219"/>
                <a:gd name="connsiteX7" fmla="*/ 169711 w 312220"/>
                <a:gd name="connsiteY7" fmla="*/ 99230 h 312219"/>
                <a:gd name="connsiteX8" fmla="*/ 167238 w 312220"/>
                <a:gd name="connsiteY8" fmla="*/ 75118 h 312219"/>
                <a:gd name="connsiteX9" fmla="*/ 178675 w 312220"/>
                <a:gd name="connsiteY9" fmla="*/ 53788 h 312219"/>
                <a:gd name="connsiteX10" fmla="*/ 200006 w 312220"/>
                <a:gd name="connsiteY10" fmla="*/ 42351 h 312219"/>
                <a:gd name="connsiteX11" fmla="*/ 224118 w 312220"/>
                <a:gd name="connsiteY11" fmla="*/ 44824 h 312219"/>
                <a:gd name="connsiteX12" fmla="*/ 242665 w 312220"/>
                <a:gd name="connsiteY12" fmla="*/ 60280 h 312219"/>
                <a:gd name="connsiteX13" fmla="*/ 249775 w 312220"/>
                <a:gd name="connsiteY13" fmla="*/ 83465 h 312219"/>
                <a:gd name="connsiteX14" fmla="*/ 237719 w 312220"/>
                <a:gd name="connsiteY14" fmla="*/ 112832 h 312219"/>
                <a:gd name="connsiteX15" fmla="*/ 208352 w 312220"/>
                <a:gd name="connsiteY15" fmla="*/ 124888 h 31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220" h="312219">
                  <a:moveTo>
                    <a:pt x="156110" y="0"/>
                  </a:moveTo>
                  <a:cubicBezTo>
                    <a:pt x="69862" y="0"/>
                    <a:pt x="0" y="69863"/>
                    <a:pt x="0" y="156110"/>
                  </a:cubicBezTo>
                  <a:cubicBezTo>
                    <a:pt x="0" y="242356"/>
                    <a:pt x="69862" y="312219"/>
                    <a:pt x="156110" y="312219"/>
                  </a:cubicBezTo>
                  <a:cubicBezTo>
                    <a:pt x="242356" y="312219"/>
                    <a:pt x="312219" y="242356"/>
                    <a:pt x="312219" y="156110"/>
                  </a:cubicBezTo>
                  <a:cubicBezTo>
                    <a:pt x="312528" y="69863"/>
                    <a:pt x="242356" y="0"/>
                    <a:pt x="156110" y="0"/>
                  </a:cubicBezTo>
                  <a:close/>
                  <a:moveTo>
                    <a:pt x="208352" y="124888"/>
                  </a:moveTo>
                  <a:cubicBezTo>
                    <a:pt x="200006" y="124888"/>
                    <a:pt x="191968" y="122415"/>
                    <a:pt x="185167" y="117778"/>
                  </a:cubicBezTo>
                  <a:cubicBezTo>
                    <a:pt x="178367" y="113141"/>
                    <a:pt x="173112" y="106649"/>
                    <a:pt x="169711" y="99230"/>
                  </a:cubicBezTo>
                  <a:cubicBezTo>
                    <a:pt x="166310" y="91811"/>
                    <a:pt x="165692" y="83155"/>
                    <a:pt x="167238" y="75118"/>
                  </a:cubicBezTo>
                  <a:cubicBezTo>
                    <a:pt x="168783" y="67081"/>
                    <a:pt x="172802" y="59662"/>
                    <a:pt x="178675" y="53788"/>
                  </a:cubicBezTo>
                  <a:cubicBezTo>
                    <a:pt x="184549" y="47915"/>
                    <a:pt x="191968" y="43896"/>
                    <a:pt x="200006" y="42351"/>
                  </a:cubicBezTo>
                  <a:cubicBezTo>
                    <a:pt x="208042" y="40805"/>
                    <a:pt x="216389" y="41423"/>
                    <a:pt x="224118" y="44824"/>
                  </a:cubicBezTo>
                  <a:cubicBezTo>
                    <a:pt x="231846" y="47915"/>
                    <a:pt x="238337" y="53170"/>
                    <a:pt x="242665" y="60280"/>
                  </a:cubicBezTo>
                  <a:cubicBezTo>
                    <a:pt x="246993" y="67390"/>
                    <a:pt x="249775" y="75118"/>
                    <a:pt x="249775" y="83465"/>
                  </a:cubicBezTo>
                  <a:cubicBezTo>
                    <a:pt x="249775" y="94593"/>
                    <a:pt x="245447" y="105103"/>
                    <a:pt x="237719" y="112832"/>
                  </a:cubicBezTo>
                  <a:cubicBezTo>
                    <a:pt x="229991" y="120560"/>
                    <a:pt x="219481" y="124888"/>
                    <a:pt x="208352" y="124888"/>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6BBAEA92-AC33-8AFD-A47B-9C88F3DE3DFA}"/>
                </a:ext>
              </a:extLst>
            </p:cNvPr>
            <p:cNvSpPr/>
            <p:nvPr/>
          </p:nvSpPr>
          <p:spPr>
            <a:xfrm>
              <a:off x="7145179" y="6995092"/>
              <a:ext cx="237410" cy="132615"/>
            </a:xfrm>
            <a:custGeom>
              <a:avLst/>
              <a:gdLst>
                <a:gd name="connsiteX0" fmla="*/ 208353 w 237410"/>
                <a:gd name="connsiteY0" fmla="*/ 29985 h 132615"/>
                <a:gd name="connsiteX1" fmla="*/ 164765 w 237410"/>
                <a:gd name="connsiteY1" fmla="*/ 73572 h 132615"/>
                <a:gd name="connsiteX2" fmla="*/ 120560 w 237410"/>
                <a:gd name="connsiteY2" fmla="*/ 29367 h 132615"/>
                <a:gd name="connsiteX3" fmla="*/ 91193 w 237410"/>
                <a:gd name="connsiteY3" fmla="*/ 0 h 132615"/>
                <a:gd name="connsiteX4" fmla="*/ 0 w 237410"/>
                <a:gd name="connsiteY4" fmla="*/ 91193 h 132615"/>
                <a:gd name="connsiteX5" fmla="*/ 29367 w 237410"/>
                <a:gd name="connsiteY5" fmla="*/ 120560 h 132615"/>
                <a:gd name="connsiteX6" fmla="*/ 90884 w 237410"/>
                <a:gd name="connsiteY6" fmla="*/ 59043 h 132615"/>
                <a:gd name="connsiteX7" fmla="*/ 135089 w 237410"/>
                <a:gd name="connsiteY7" fmla="*/ 103249 h 132615"/>
                <a:gd name="connsiteX8" fmla="*/ 164457 w 237410"/>
                <a:gd name="connsiteY8" fmla="*/ 132616 h 132615"/>
                <a:gd name="connsiteX9" fmla="*/ 237410 w 237410"/>
                <a:gd name="connsiteY9" fmla="*/ 59662 h 132615"/>
                <a:gd name="connsiteX10" fmla="*/ 208353 w 237410"/>
                <a:gd name="connsiteY10" fmla="*/ 29985 h 13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410" h="132615">
                  <a:moveTo>
                    <a:pt x="208353" y="29985"/>
                  </a:moveTo>
                  <a:lnTo>
                    <a:pt x="164765" y="73572"/>
                  </a:lnTo>
                  <a:lnTo>
                    <a:pt x="120560" y="29367"/>
                  </a:lnTo>
                  <a:lnTo>
                    <a:pt x="91193" y="0"/>
                  </a:lnTo>
                  <a:lnTo>
                    <a:pt x="0" y="91193"/>
                  </a:lnTo>
                  <a:lnTo>
                    <a:pt x="29367" y="120560"/>
                  </a:lnTo>
                  <a:lnTo>
                    <a:pt x="90884" y="59043"/>
                  </a:lnTo>
                  <a:lnTo>
                    <a:pt x="135089" y="103249"/>
                  </a:lnTo>
                  <a:lnTo>
                    <a:pt x="164457" y="132616"/>
                  </a:lnTo>
                  <a:lnTo>
                    <a:pt x="237410" y="59662"/>
                  </a:lnTo>
                  <a:lnTo>
                    <a:pt x="208353" y="29985"/>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3E8EF441-7D18-1B6B-452E-D34593E2B365}"/>
                </a:ext>
              </a:extLst>
            </p:cNvPr>
            <p:cNvSpPr/>
            <p:nvPr/>
          </p:nvSpPr>
          <p:spPr>
            <a:xfrm>
              <a:off x="7156617" y="7182423"/>
              <a:ext cx="229063" cy="103866"/>
            </a:xfrm>
            <a:custGeom>
              <a:avLst/>
              <a:gdLst>
                <a:gd name="connsiteX0" fmla="*/ 0 w 229063"/>
                <a:gd name="connsiteY0" fmla="*/ 103867 h 103866"/>
                <a:gd name="connsiteX1" fmla="*/ 62444 w 229063"/>
                <a:gd name="connsiteY1" fmla="*/ 0 h 103866"/>
                <a:gd name="connsiteX2" fmla="*/ 166620 w 229063"/>
                <a:gd name="connsiteY2" fmla="*/ 0 h 103866"/>
                <a:gd name="connsiteX3" fmla="*/ 229063 w 229063"/>
                <a:gd name="connsiteY3" fmla="*/ 103867 h 103866"/>
                <a:gd name="connsiteX4" fmla="*/ 0 w 229063"/>
                <a:gd name="connsiteY4" fmla="*/ 103867 h 1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63" h="103866">
                  <a:moveTo>
                    <a:pt x="0" y="103867"/>
                  </a:moveTo>
                  <a:lnTo>
                    <a:pt x="62444" y="0"/>
                  </a:lnTo>
                  <a:lnTo>
                    <a:pt x="166620" y="0"/>
                  </a:lnTo>
                  <a:lnTo>
                    <a:pt x="229063" y="103867"/>
                  </a:lnTo>
                  <a:lnTo>
                    <a:pt x="0" y="103867"/>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Content Placeholder 1">
            <a:extLst>
              <a:ext uri="{FF2B5EF4-FFF2-40B4-BE49-F238E27FC236}">
                <a16:creationId xmlns:a16="http://schemas.microsoft.com/office/drawing/2014/main" id="{C1C61267-345C-0787-F981-AA7B424FFF4B}"/>
              </a:ext>
            </a:extLst>
          </p:cNvPr>
          <p:cNvSpPr txBox="1">
            <a:spLocks/>
          </p:cNvSpPr>
          <p:nvPr/>
        </p:nvSpPr>
        <p:spPr>
          <a:xfrm>
            <a:off x="1052830" y="4455330"/>
            <a:ext cx="2834640" cy="1125501"/>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marR="0" lvl="0" indent="-2857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0" i="1"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Disconnected processes</a:t>
            </a:r>
          </a:p>
          <a:p>
            <a:pPr marL="285750" marR="0" lvl="0" indent="-2857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0" i="1"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No feedback loop due to limited visibility of key data from the supply chain</a:t>
            </a:r>
          </a:p>
          <a:p>
            <a:pPr marL="285750" marR="0" lvl="0" indent="-2857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0" i="1"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Departments operating in silos and restricted data flow</a:t>
            </a:r>
            <a:endParaRPr kumimoji="0" lang="en-US" sz="1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10" name="Content Placeholder 7">
            <a:extLst>
              <a:ext uri="{FF2B5EF4-FFF2-40B4-BE49-F238E27FC236}">
                <a16:creationId xmlns:a16="http://schemas.microsoft.com/office/drawing/2014/main" id="{A4C62DD8-E41A-A33F-2EEF-D1D652F7E6D9}"/>
              </a:ext>
            </a:extLst>
          </p:cNvPr>
          <p:cNvSpPr txBox="1">
            <a:spLocks/>
          </p:cNvSpPr>
          <p:nvPr/>
        </p:nvSpPr>
        <p:spPr>
          <a:xfrm>
            <a:off x="4564070" y="4455330"/>
            <a:ext cx="3059897" cy="894669"/>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marR="0" lvl="0" indent="-2857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0" i="1"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Allow Planners to use natural language to query forecast predictions</a:t>
            </a:r>
          </a:p>
          <a:p>
            <a:pPr marL="285750" marR="0" lvl="0" indent="-2857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0" i="1"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Convert unstructured NLP feeds into structured data points</a:t>
            </a:r>
            <a:endParaRPr kumimoji="0" lang="en-US" sz="1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endParaRPr>
          </a:p>
        </p:txBody>
      </p:sp>
      <p:sp>
        <p:nvSpPr>
          <p:cNvPr id="26" name="Content Placeholder 19">
            <a:extLst>
              <a:ext uri="{FF2B5EF4-FFF2-40B4-BE49-F238E27FC236}">
                <a16:creationId xmlns:a16="http://schemas.microsoft.com/office/drawing/2014/main" id="{31F8362E-BC4C-6A49-11E2-CCA4C1DB6B35}"/>
              </a:ext>
            </a:extLst>
          </p:cNvPr>
          <p:cNvSpPr txBox="1">
            <a:spLocks/>
          </p:cNvSpPr>
          <p:nvPr/>
        </p:nvSpPr>
        <p:spPr>
          <a:xfrm>
            <a:off x="8234026" y="4455330"/>
            <a:ext cx="3674493" cy="1356333"/>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Improve time to value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through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increased forecast speed and reduction in project time</a:t>
            </a:r>
          </a:p>
          <a:p>
            <a:pPr marL="171450" marR="0" lvl="0" indent="-1714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Reduce inventory carrying costs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predicting necessary stock levels at any given time</a:t>
            </a:r>
          </a:p>
          <a:p>
            <a:pPr marL="171450" marR="0" lvl="0" indent="-171450" algn="l" defTabSz="914102"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Grow revenue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increasing in-stock percentage through stronger forecast accuracy</a:t>
            </a:r>
          </a:p>
        </p:txBody>
      </p:sp>
      <p:sp>
        <p:nvSpPr>
          <p:cNvPr id="27" name="Oval 29">
            <a:extLst>
              <a:ext uri="{FF2B5EF4-FFF2-40B4-BE49-F238E27FC236}">
                <a16:creationId xmlns:a16="http://schemas.microsoft.com/office/drawing/2014/main" id="{1A7BA85A-0C19-42DA-2B39-7BC9E2372F1D}"/>
              </a:ext>
              <a:ext uri="{C183D7F6-B498-43B3-948B-1728B52AA6E4}">
                <adec:decorative xmlns:adec="http://schemas.microsoft.com/office/drawing/2017/decorative" val="1"/>
              </a:ext>
            </a:extLst>
          </p:cNvPr>
          <p:cNvSpPr/>
          <p:nvPr/>
        </p:nvSpPr>
        <p:spPr>
          <a:xfrm rot="5400000">
            <a:off x="238078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0A5CF9D5-6BE3-A4F4-F864-F5D2AE504C4A}"/>
              </a:ext>
            </a:extLst>
          </p:cNvPr>
          <p:cNvSpPr/>
          <p:nvPr/>
        </p:nvSpPr>
        <p:spPr>
          <a:xfrm>
            <a:off x="1236093" y="3321758"/>
            <a:ext cx="2468114"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Issues &amp; Challenges</a:t>
            </a:r>
          </a:p>
        </p:txBody>
      </p:sp>
      <p:sp>
        <p:nvSpPr>
          <p:cNvPr id="29" name="Rectangle 28">
            <a:extLst>
              <a:ext uri="{FF2B5EF4-FFF2-40B4-BE49-F238E27FC236}">
                <a16:creationId xmlns:a16="http://schemas.microsoft.com/office/drawing/2014/main" id="{36747B29-C2F6-1D23-822D-E8683C0925B9}"/>
              </a:ext>
            </a:extLst>
          </p:cNvPr>
          <p:cNvSpPr/>
          <p:nvPr/>
        </p:nvSpPr>
        <p:spPr>
          <a:xfrm>
            <a:off x="4470400" y="3321758"/>
            <a:ext cx="3251200" cy="492443"/>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Azure </a:t>
            </a:r>
            <a:r>
              <a:rPr kumimoji="0" lang="en-US" sz="1600" b="1" i="0" u="none" strike="noStrike" kern="0" cap="none" spc="0" normalizeH="0" baseline="0" noProof="0" err="1">
                <a:ln>
                  <a:noFill/>
                </a:ln>
                <a:solidFill>
                  <a:srgbClr val="50E6FF"/>
                </a:solidFill>
                <a:effectLst/>
                <a:uLnTx/>
                <a:uFillTx/>
                <a:latin typeface="Segoe UI Semibold"/>
                <a:ea typeface="+mn-ea"/>
                <a:cs typeface="Segoe UI Semibold"/>
              </a:rPr>
              <a:t>OpenAI</a:t>
            </a: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 Service Value Add</a:t>
            </a:r>
            <a:endParaRPr kumimoji="0" lang="en-US" sz="1600" b="0" i="0" u="none" strike="noStrike" kern="0" cap="none" spc="0" normalizeH="0" baseline="0" noProof="0">
              <a:ln>
                <a:noFill/>
              </a:ln>
              <a:solidFill>
                <a:srgbClr val="50E6FF"/>
              </a:solidFill>
              <a:effectLst/>
              <a:uLnTx/>
              <a:uFillTx/>
              <a:latin typeface="Segoe UI Semibold"/>
              <a:ea typeface="+mn-ea"/>
              <a:cs typeface="Segoe UI Semibold"/>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endParaRPr>
          </a:p>
        </p:txBody>
      </p:sp>
      <p:sp>
        <p:nvSpPr>
          <p:cNvPr id="30" name="Rectangle 29">
            <a:extLst>
              <a:ext uri="{FF2B5EF4-FFF2-40B4-BE49-F238E27FC236}">
                <a16:creationId xmlns:a16="http://schemas.microsoft.com/office/drawing/2014/main" id="{DFC6FC2C-5DAB-2B3F-9B2D-6890813D6BA3}"/>
              </a:ext>
            </a:extLst>
          </p:cNvPr>
          <p:cNvSpPr/>
          <p:nvPr/>
        </p:nvSpPr>
        <p:spPr>
          <a:xfrm>
            <a:off x="8302943" y="3321758"/>
            <a:ext cx="283464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Potential Outcomes</a:t>
            </a:r>
          </a:p>
        </p:txBody>
      </p:sp>
      <p:sp>
        <p:nvSpPr>
          <p:cNvPr id="31" name="Oval 29">
            <a:extLst>
              <a:ext uri="{FF2B5EF4-FFF2-40B4-BE49-F238E27FC236}">
                <a16:creationId xmlns:a16="http://schemas.microsoft.com/office/drawing/2014/main" id="{F1D7E8D1-7391-5406-3A4C-05FDB8776217}"/>
              </a:ext>
              <a:ext uri="{C183D7F6-B498-43B3-948B-1728B52AA6E4}">
                <adec:decorative xmlns:adec="http://schemas.microsoft.com/office/drawing/2017/decorative" val="1"/>
              </a:ext>
            </a:extLst>
          </p:cNvPr>
          <p:cNvSpPr/>
          <p:nvPr/>
        </p:nvSpPr>
        <p:spPr>
          <a:xfrm rot="5400000">
            <a:off x="600663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2" name="Oval 29">
            <a:extLst>
              <a:ext uri="{FF2B5EF4-FFF2-40B4-BE49-F238E27FC236}">
                <a16:creationId xmlns:a16="http://schemas.microsoft.com/office/drawing/2014/main" id="{D79DE0E1-B1E8-EC8E-786D-AD1B13A83301}"/>
              </a:ext>
              <a:ext uri="{C183D7F6-B498-43B3-948B-1728B52AA6E4}">
                <adec:decorative xmlns:adec="http://schemas.microsoft.com/office/drawing/2017/decorative" val="1"/>
              </a:ext>
            </a:extLst>
          </p:cNvPr>
          <p:cNvSpPr/>
          <p:nvPr/>
        </p:nvSpPr>
        <p:spPr>
          <a:xfrm rot="5400000">
            <a:off x="9630894"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3" name="Oval 32" descr="Icon">
            <a:extLst>
              <a:ext uri="{FF2B5EF4-FFF2-40B4-BE49-F238E27FC236}">
                <a16:creationId xmlns:a16="http://schemas.microsoft.com/office/drawing/2014/main" id="{B4DCBB85-4804-C705-0322-CC8287B1524D}"/>
              </a:ext>
            </a:extLst>
          </p:cNvPr>
          <p:cNvSpPr/>
          <p:nvPr/>
        </p:nvSpPr>
        <p:spPr bwMode="auto">
          <a:xfrm>
            <a:off x="1792737" y="1684762"/>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Oval 43" descr="Icon">
            <a:extLst>
              <a:ext uri="{FF2B5EF4-FFF2-40B4-BE49-F238E27FC236}">
                <a16:creationId xmlns:a16="http://schemas.microsoft.com/office/drawing/2014/main" id="{39DEA8F5-1A9F-4372-9C83-6B4AFC6A014E}"/>
              </a:ext>
            </a:extLst>
          </p:cNvPr>
          <p:cNvSpPr/>
          <p:nvPr/>
        </p:nvSpPr>
        <p:spPr bwMode="auto">
          <a:xfrm>
            <a:off x="5420688" y="1687378"/>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Oval 49" descr="Icon">
            <a:extLst>
              <a:ext uri="{FF2B5EF4-FFF2-40B4-BE49-F238E27FC236}">
                <a16:creationId xmlns:a16="http://schemas.microsoft.com/office/drawing/2014/main" id="{CD1CCC58-DA73-1B4F-A3DD-AD9567E68F6D}"/>
              </a:ext>
            </a:extLst>
          </p:cNvPr>
          <p:cNvSpPr/>
          <p:nvPr/>
        </p:nvSpPr>
        <p:spPr bwMode="auto">
          <a:xfrm>
            <a:off x="9108623" y="1685314"/>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 name="Group 108">
            <a:extLst>
              <a:ext uri="{FF2B5EF4-FFF2-40B4-BE49-F238E27FC236}">
                <a16:creationId xmlns:a16="http://schemas.microsoft.com/office/drawing/2014/main" id="{93E536A4-CEC8-1033-652D-6C6C55BA881E}"/>
              </a:ext>
              <a:ext uri="{C183D7F6-B498-43B3-948B-1728B52AA6E4}">
                <adec:decorative xmlns:adec="http://schemas.microsoft.com/office/drawing/2017/decorative" val="1"/>
              </a:ext>
            </a:extLst>
          </p:cNvPr>
          <p:cNvGrpSpPr>
            <a:grpSpLocks noChangeAspect="1"/>
          </p:cNvGrpSpPr>
          <p:nvPr/>
        </p:nvGrpSpPr>
        <p:grpSpPr bwMode="auto">
          <a:xfrm>
            <a:off x="5801259" y="2040360"/>
            <a:ext cx="589482" cy="673694"/>
            <a:chOff x="1033" y="2781"/>
            <a:chExt cx="273" cy="312"/>
          </a:xfrm>
        </p:grpSpPr>
        <p:sp>
          <p:nvSpPr>
            <p:cNvPr id="19" name="Rectangle 109">
              <a:extLst>
                <a:ext uri="{FF2B5EF4-FFF2-40B4-BE49-F238E27FC236}">
                  <a16:creationId xmlns:a16="http://schemas.microsoft.com/office/drawing/2014/main" id="{F1AD5310-2571-43F8-CB51-9B0E23968D9E}"/>
                </a:ext>
              </a:extLst>
            </p:cNvPr>
            <p:cNvSpPr>
              <a:spLocks noChangeArrowheads="1"/>
            </p:cNvSpPr>
            <p:nvPr/>
          </p:nvSpPr>
          <p:spPr bwMode="auto">
            <a:xfrm>
              <a:off x="1277" y="3025"/>
              <a:ext cx="29" cy="6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10">
              <a:extLst>
                <a:ext uri="{FF2B5EF4-FFF2-40B4-BE49-F238E27FC236}">
                  <a16:creationId xmlns:a16="http://schemas.microsoft.com/office/drawing/2014/main" id="{57A4048C-39F2-BF19-8075-535633383224}"/>
                </a:ext>
              </a:extLst>
            </p:cNvPr>
            <p:cNvSpPr>
              <a:spLocks noChangeArrowheads="1"/>
            </p:cNvSpPr>
            <p:nvPr/>
          </p:nvSpPr>
          <p:spPr bwMode="auto">
            <a:xfrm>
              <a:off x="1228" y="2976"/>
              <a:ext cx="29" cy="11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Rectangle 111">
              <a:extLst>
                <a:ext uri="{FF2B5EF4-FFF2-40B4-BE49-F238E27FC236}">
                  <a16:creationId xmlns:a16="http://schemas.microsoft.com/office/drawing/2014/main" id="{0D62D03A-68EB-02AE-B61B-7094C0E718A7}"/>
                </a:ext>
              </a:extLst>
            </p:cNvPr>
            <p:cNvSpPr>
              <a:spLocks noChangeArrowheads="1"/>
            </p:cNvSpPr>
            <p:nvPr/>
          </p:nvSpPr>
          <p:spPr bwMode="auto">
            <a:xfrm>
              <a:off x="1179" y="2927"/>
              <a:ext cx="30"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112">
              <a:extLst>
                <a:ext uri="{FF2B5EF4-FFF2-40B4-BE49-F238E27FC236}">
                  <a16:creationId xmlns:a16="http://schemas.microsoft.com/office/drawing/2014/main" id="{F01DBF46-3616-E464-BC72-CC9436B4A2A7}"/>
                </a:ext>
              </a:extLst>
            </p:cNvPr>
            <p:cNvSpPr>
              <a:spLocks noChangeArrowheads="1"/>
            </p:cNvSpPr>
            <p:nvPr/>
          </p:nvSpPr>
          <p:spPr bwMode="auto">
            <a:xfrm>
              <a:off x="1130" y="2878"/>
              <a:ext cx="30"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113">
              <a:extLst>
                <a:ext uri="{FF2B5EF4-FFF2-40B4-BE49-F238E27FC236}">
                  <a16:creationId xmlns:a16="http://schemas.microsoft.com/office/drawing/2014/main" id="{EB15575D-7C62-7AEA-3F19-17E775F60379}"/>
                </a:ext>
              </a:extLst>
            </p:cNvPr>
            <p:cNvSpPr>
              <a:spLocks noChangeArrowheads="1"/>
            </p:cNvSpPr>
            <p:nvPr/>
          </p:nvSpPr>
          <p:spPr bwMode="auto">
            <a:xfrm>
              <a:off x="1082" y="2830"/>
              <a:ext cx="29"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114">
              <a:extLst>
                <a:ext uri="{FF2B5EF4-FFF2-40B4-BE49-F238E27FC236}">
                  <a16:creationId xmlns:a16="http://schemas.microsoft.com/office/drawing/2014/main" id="{F921EE4B-CEEE-071B-87B2-D0DFD1B5F983}"/>
                </a:ext>
              </a:extLst>
            </p:cNvPr>
            <p:cNvSpPr>
              <a:spLocks noChangeArrowheads="1"/>
            </p:cNvSpPr>
            <p:nvPr/>
          </p:nvSpPr>
          <p:spPr bwMode="auto">
            <a:xfrm>
              <a:off x="1033" y="2781"/>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115">
              <a:extLst>
                <a:ext uri="{FF2B5EF4-FFF2-40B4-BE49-F238E27FC236}">
                  <a16:creationId xmlns:a16="http://schemas.microsoft.com/office/drawing/2014/main" id="{B7C19E88-0E01-8C84-BCAE-1578FDA6ACAA}"/>
                </a:ext>
              </a:extLst>
            </p:cNvPr>
            <p:cNvSpPr>
              <a:spLocks noEditPoints="1"/>
            </p:cNvSpPr>
            <p:nvPr/>
          </p:nvSpPr>
          <p:spPr bwMode="auto">
            <a:xfrm>
              <a:off x="1229" y="2781"/>
              <a:ext cx="77" cy="151"/>
            </a:xfrm>
            <a:custGeom>
              <a:avLst/>
              <a:gdLst>
                <a:gd name="T0" fmla="*/ 339 w 339"/>
                <a:gd name="T1" fmla="*/ 439 h 661"/>
                <a:gd name="T2" fmla="*/ 302 w 339"/>
                <a:gd name="T3" fmla="*/ 533 h 661"/>
                <a:gd name="T4" fmla="*/ 195 w 339"/>
                <a:gd name="T5" fmla="*/ 577 h 661"/>
                <a:gd name="T6" fmla="*/ 195 w 339"/>
                <a:gd name="T7" fmla="*/ 661 h 661"/>
                <a:gd name="T8" fmla="*/ 143 w 339"/>
                <a:gd name="T9" fmla="*/ 661 h 661"/>
                <a:gd name="T10" fmla="*/ 143 w 339"/>
                <a:gd name="T11" fmla="*/ 579 h 661"/>
                <a:gd name="T12" fmla="*/ 10 w 339"/>
                <a:gd name="T13" fmla="*/ 547 h 661"/>
                <a:gd name="T14" fmla="*/ 10 w 339"/>
                <a:gd name="T15" fmla="*/ 449 h 661"/>
                <a:gd name="T16" fmla="*/ 71 w 339"/>
                <a:gd name="T17" fmla="*/ 479 h 661"/>
                <a:gd name="T18" fmla="*/ 143 w 339"/>
                <a:gd name="T19" fmla="*/ 496 h 661"/>
                <a:gd name="T20" fmla="*/ 143 w 339"/>
                <a:gd name="T21" fmla="*/ 367 h 661"/>
                <a:gd name="T22" fmla="*/ 33 w 339"/>
                <a:gd name="T23" fmla="*/ 304 h 661"/>
                <a:gd name="T24" fmla="*/ 0 w 339"/>
                <a:gd name="T25" fmla="*/ 213 h 661"/>
                <a:gd name="T26" fmla="*/ 40 w 339"/>
                <a:gd name="T27" fmla="*/ 119 h 661"/>
                <a:gd name="T28" fmla="*/ 143 w 339"/>
                <a:gd name="T29" fmla="*/ 74 h 661"/>
                <a:gd name="T30" fmla="*/ 143 w 339"/>
                <a:gd name="T31" fmla="*/ 0 h 661"/>
                <a:gd name="T32" fmla="*/ 195 w 339"/>
                <a:gd name="T33" fmla="*/ 0 h 661"/>
                <a:gd name="T34" fmla="*/ 195 w 339"/>
                <a:gd name="T35" fmla="*/ 72 h 661"/>
                <a:gd name="T36" fmla="*/ 306 w 339"/>
                <a:gd name="T37" fmla="*/ 96 h 661"/>
                <a:gd name="T38" fmla="*/ 306 w 339"/>
                <a:gd name="T39" fmla="*/ 192 h 661"/>
                <a:gd name="T40" fmla="*/ 195 w 339"/>
                <a:gd name="T41" fmla="*/ 155 h 661"/>
                <a:gd name="T42" fmla="*/ 195 w 339"/>
                <a:gd name="T43" fmla="*/ 289 h 661"/>
                <a:gd name="T44" fmla="*/ 306 w 339"/>
                <a:gd name="T45" fmla="*/ 352 h 661"/>
                <a:gd name="T46" fmla="*/ 339 w 339"/>
                <a:gd name="T47" fmla="*/ 439 h 661"/>
                <a:gd name="T48" fmla="*/ 143 w 339"/>
                <a:gd name="T49" fmla="*/ 268 h 661"/>
                <a:gd name="T50" fmla="*/ 143 w 339"/>
                <a:gd name="T51" fmla="*/ 156 h 661"/>
                <a:gd name="T52" fmla="*/ 94 w 339"/>
                <a:gd name="T53" fmla="*/ 207 h 661"/>
                <a:gd name="T54" fmla="*/ 143 w 339"/>
                <a:gd name="T55" fmla="*/ 268 h 661"/>
                <a:gd name="T56" fmla="*/ 245 w 339"/>
                <a:gd name="T57" fmla="*/ 444 h 661"/>
                <a:gd name="T58" fmla="*/ 195 w 339"/>
                <a:gd name="T59" fmla="*/ 388 h 661"/>
                <a:gd name="T60" fmla="*/ 195 w 339"/>
                <a:gd name="T61" fmla="*/ 495 h 661"/>
                <a:gd name="T62" fmla="*/ 245 w 339"/>
                <a:gd name="T63" fmla="*/ 4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661">
                  <a:moveTo>
                    <a:pt x="339" y="439"/>
                  </a:moveTo>
                  <a:cubicBezTo>
                    <a:pt x="339" y="478"/>
                    <a:pt x="327" y="510"/>
                    <a:pt x="302" y="533"/>
                  </a:cubicBezTo>
                  <a:cubicBezTo>
                    <a:pt x="278" y="557"/>
                    <a:pt x="242" y="572"/>
                    <a:pt x="195" y="577"/>
                  </a:cubicBezTo>
                  <a:cubicBezTo>
                    <a:pt x="195" y="661"/>
                    <a:pt x="195" y="661"/>
                    <a:pt x="195" y="661"/>
                  </a:cubicBezTo>
                  <a:cubicBezTo>
                    <a:pt x="143" y="661"/>
                    <a:pt x="143" y="661"/>
                    <a:pt x="143" y="661"/>
                  </a:cubicBezTo>
                  <a:cubicBezTo>
                    <a:pt x="143" y="579"/>
                    <a:pt x="143" y="579"/>
                    <a:pt x="143" y="579"/>
                  </a:cubicBezTo>
                  <a:cubicBezTo>
                    <a:pt x="95" y="579"/>
                    <a:pt x="50" y="568"/>
                    <a:pt x="10" y="547"/>
                  </a:cubicBezTo>
                  <a:cubicBezTo>
                    <a:pt x="10" y="449"/>
                    <a:pt x="10" y="449"/>
                    <a:pt x="10" y="449"/>
                  </a:cubicBezTo>
                  <a:cubicBezTo>
                    <a:pt x="23" y="459"/>
                    <a:pt x="43" y="469"/>
                    <a:pt x="71" y="479"/>
                  </a:cubicBezTo>
                  <a:cubicBezTo>
                    <a:pt x="99" y="489"/>
                    <a:pt x="123" y="495"/>
                    <a:pt x="143" y="496"/>
                  </a:cubicBezTo>
                  <a:cubicBezTo>
                    <a:pt x="143" y="367"/>
                    <a:pt x="143" y="367"/>
                    <a:pt x="143" y="367"/>
                  </a:cubicBezTo>
                  <a:cubicBezTo>
                    <a:pt x="91" y="348"/>
                    <a:pt x="55" y="327"/>
                    <a:pt x="33" y="304"/>
                  </a:cubicBezTo>
                  <a:cubicBezTo>
                    <a:pt x="11" y="281"/>
                    <a:pt x="0" y="251"/>
                    <a:pt x="0" y="213"/>
                  </a:cubicBezTo>
                  <a:cubicBezTo>
                    <a:pt x="0" y="176"/>
                    <a:pt x="14" y="144"/>
                    <a:pt x="40" y="119"/>
                  </a:cubicBezTo>
                  <a:cubicBezTo>
                    <a:pt x="67" y="93"/>
                    <a:pt x="101" y="78"/>
                    <a:pt x="143" y="74"/>
                  </a:cubicBezTo>
                  <a:cubicBezTo>
                    <a:pt x="143" y="0"/>
                    <a:pt x="143" y="0"/>
                    <a:pt x="143" y="0"/>
                  </a:cubicBezTo>
                  <a:cubicBezTo>
                    <a:pt x="195" y="0"/>
                    <a:pt x="195" y="0"/>
                    <a:pt x="195" y="0"/>
                  </a:cubicBezTo>
                  <a:cubicBezTo>
                    <a:pt x="195" y="72"/>
                    <a:pt x="195" y="72"/>
                    <a:pt x="195" y="72"/>
                  </a:cubicBezTo>
                  <a:cubicBezTo>
                    <a:pt x="245" y="75"/>
                    <a:pt x="282" y="83"/>
                    <a:pt x="306" y="96"/>
                  </a:cubicBezTo>
                  <a:cubicBezTo>
                    <a:pt x="306" y="192"/>
                    <a:pt x="306" y="192"/>
                    <a:pt x="306" y="192"/>
                  </a:cubicBezTo>
                  <a:cubicBezTo>
                    <a:pt x="273" y="172"/>
                    <a:pt x="236" y="160"/>
                    <a:pt x="195" y="155"/>
                  </a:cubicBezTo>
                  <a:cubicBezTo>
                    <a:pt x="195" y="289"/>
                    <a:pt x="195" y="289"/>
                    <a:pt x="195" y="289"/>
                  </a:cubicBezTo>
                  <a:cubicBezTo>
                    <a:pt x="247" y="307"/>
                    <a:pt x="284" y="329"/>
                    <a:pt x="306" y="352"/>
                  </a:cubicBezTo>
                  <a:cubicBezTo>
                    <a:pt x="328" y="376"/>
                    <a:pt x="339" y="405"/>
                    <a:pt x="339" y="439"/>
                  </a:cubicBezTo>
                  <a:close/>
                  <a:moveTo>
                    <a:pt x="143" y="268"/>
                  </a:moveTo>
                  <a:cubicBezTo>
                    <a:pt x="143" y="156"/>
                    <a:pt x="143" y="156"/>
                    <a:pt x="143" y="156"/>
                  </a:cubicBezTo>
                  <a:cubicBezTo>
                    <a:pt x="111" y="162"/>
                    <a:pt x="94" y="179"/>
                    <a:pt x="94" y="207"/>
                  </a:cubicBezTo>
                  <a:cubicBezTo>
                    <a:pt x="94" y="232"/>
                    <a:pt x="111" y="252"/>
                    <a:pt x="143" y="268"/>
                  </a:cubicBezTo>
                  <a:close/>
                  <a:moveTo>
                    <a:pt x="245" y="444"/>
                  </a:moveTo>
                  <a:cubicBezTo>
                    <a:pt x="245" y="421"/>
                    <a:pt x="229" y="402"/>
                    <a:pt x="195" y="388"/>
                  </a:cubicBezTo>
                  <a:cubicBezTo>
                    <a:pt x="195" y="495"/>
                    <a:pt x="195" y="495"/>
                    <a:pt x="195" y="495"/>
                  </a:cubicBezTo>
                  <a:cubicBezTo>
                    <a:pt x="229" y="489"/>
                    <a:pt x="245" y="472"/>
                    <a:pt x="245" y="4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6" name="low latency" descr="low latency, improved efficiency">
            <a:extLst>
              <a:ext uri="{FF2B5EF4-FFF2-40B4-BE49-F238E27FC236}">
                <a16:creationId xmlns:a16="http://schemas.microsoft.com/office/drawing/2014/main" id="{32048554-C6D3-E9DB-498F-8F6EE9E164C0}"/>
              </a:ext>
            </a:extLst>
          </p:cNvPr>
          <p:cNvGrpSpPr>
            <a:grpSpLocks noChangeAspect="1"/>
          </p:cNvGrpSpPr>
          <p:nvPr/>
        </p:nvGrpSpPr>
        <p:grpSpPr bwMode="auto">
          <a:xfrm>
            <a:off x="9418373" y="2038609"/>
            <a:ext cx="727162" cy="730571"/>
            <a:chOff x="2849" y="781"/>
            <a:chExt cx="213" cy="214"/>
          </a:xfrm>
        </p:grpSpPr>
        <p:sp>
          <p:nvSpPr>
            <p:cNvPr id="67" name="AutoShape 38">
              <a:extLst>
                <a:ext uri="{FF2B5EF4-FFF2-40B4-BE49-F238E27FC236}">
                  <a16:creationId xmlns:a16="http://schemas.microsoft.com/office/drawing/2014/main" id="{A4334619-BEFB-274A-A92C-3243F6F53CF0}"/>
                </a:ext>
              </a:extLst>
            </p:cNvPr>
            <p:cNvSpPr>
              <a:spLocks noChangeAspect="1" noChangeArrowheads="1" noTextEdit="1"/>
            </p:cNvSpPr>
            <p:nvPr/>
          </p:nvSpPr>
          <p:spPr bwMode="auto">
            <a:xfrm>
              <a:off x="2849" y="781"/>
              <a:ext cx="21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40">
              <a:extLst>
                <a:ext uri="{FF2B5EF4-FFF2-40B4-BE49-F238E27FC236}">
                  <a16:creationId xmlns:a16="http://schemas.microsoft.com/office/drawing/2014/main" id="{1671895B-3864-E7C3-C614-0AC839D48A96}"/>
                </a:ext>
              </a:extLst>
            </p:cNvPr>
            <p:cNvSpPr>
              <a:spLocks/>
            </p:cNvSpPr>
            <p:nvPr/>
          </p:nvSpPr>
          <p:spPr bwMode="auto">
            <a:xfrm>
              <a:off x="2849" y="781"/>
              <a:ext cx="213" cy="214"/>
            </a:xfrm>
            <a:custGeom>
              <a:avLst/>
              <a:gdLst>
                <a:gd name="T0" fmla="*/ 213 w 213"/>
                <a:gd name="T1" fmla="*/ 0 h 214"/>
                <a:gd name="T2" fmla="*/ 213 w 213"/>
                <a:gd name="T3" fmla="*/ 214 h 214"/>
                <a:gd name="T4" fmla="*/ 114 w 213"/>
                <a:gd name="T5" fmla="*/ 115 h 214"/>
                <a:gd name="T6" fmla="*/ 99 w 213"/>
                <a:gd name="T7" fmla="*/ 99 h 214"/>
                <a:gd name="T8" fmla="*/ 0 w 213"/>
                <a:gd name="T9" fmla="*/ 0 h 214"/>
                <a:gd name="T10" fmla="*/ 213 w 213"/>
                <a:gd name="T11" fmla="*/ 0 h 214"/>
              </a:gdLst>
              <a:ahLst/>
              <a:cxnLst>
                <a:cxn ang="0">
                  <a:pos x="T0" y="T1"/>
                </a:cxn>
                <a:cxn ang="0">
                  <a:pos x="T2" y="T3"/>
                </a:cxn>
                <a:cxn ang="0">
                  <a:pos x="T4" y="T5"/>
                </a:cxn>
                <a:cxn ang="0">
                  <a:pos x="T6" y="T7"/>
                </a:cxn>
                <a:cxn ang="0">
                  <a:pos x="T8" y="T9"/>
                </a:cxn>
                <a:cxn ang="0">
                  <a:pos x="T10" y="T11"/>
                </a:cxn>
              </a:cxnLst>
              <a:rect l="0" t="0" r="r" b="b"/>
              <a:pathLst>
                <a:path w="213" h="214">
                  <a:moveTo>
                    <a:pt x="213" y="0"/>
                  </a:moveTo>
                  <a:lnTo>
                    <a:pt x="213" y="214"/>
                  </a:lnTo>
                  <a:lnTo>
                    <a:pt x="114" y="115"/>
                  </a:lnTo>
                  <a:lnTo>
                    <a:pt x="99" y="99"/>
                  </a:lnTo>
                  <a:lnTo>
                    <a:pt x="0" y="0"/>
                  </a:lnTo>
                  <a:lnTo>
                    <a:pt x="213"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41">
              <a:extLst>
                <a:ext uri="{FF2B5EF4-FFF2-40B4-BE49-F238E27FC236}">
                  <a16:creationId xmlns:a16="http://schemas.microsoft.com/office/drawing/2014/main" id="{F9D95B63-1235-F4CB-D93A-539842B897D4}"/>
                </a:ext>
              </a:extLst>
            </p:cNvPr>
            <p:cNvSpPr>
              <a:spLocks/>
            </p:cNvSpPr>
            <p:nvPr/>
          </p:nvSpPr>
          <p:spPr bwMode="auto">
            <a:xfrm>
              <a:off x="2849" y="781"/>
              <a:ext cx="213" cy="214"/>
            </a:xfrm>
            <a:custGeom>
              <a:avLst/>
              <a:gdLst>
                <a:gd name="T0" fmla="*/ 0 w 213"/>
                <a:gd name="T1" fmla="*/ 214 h 214"/>
                <a:gd name="T2" fmla="*/ 0 w 213"/>
                <a:gd name="T3" fmla="*/ 0 h 214"/>
                <a:gd name="T4" fmla="*/ 99 w 213"/>
                <a:gd name="T5" fmla="*/ 99 h 214"/>
                <a:gd name="T6" fmla="*/ 114 w 213"/>
                <a:gd name="T7" fmla="*/ 115 h 214"/>
                <a:gd name="T8" fmla="*/ 213 w 213"/>
                <a:gd name="T9" fmla="*/ 214 h 214"/>
                <a:gd name="T10" fmla="*/ 0 w 213"/>
                <a:gd name="T11" fmla="*/ 214 h 214"/>
              </a:gdLst>
              <a:ahLst/>
              <a:cxnLst>
                <a:cxn ang="0">
                  <a:pos x="T0" y="T1"/>
                </a:cxn>
                <a:cxn ang="0">
                  <a:pos x="T2" y="T3"/>
                </a:cxn>
                <a:cxn ang="0">
                  <a:pos x="T4" y="T5"/>
                </a:cxn>
                <a:cxn ang="0">
                  <a:pos x="T6" y="T7"/>
                </a:cxn>
                <a:cxn ang="0">
                  <a:pos x="T8" y="T9"/>
                </a:cxn>
                <a:cxn ang="0">
                  <a:pos x="T10" y="T11"/>
                </a:cxn>
              </a:cxnLst>
              <a:rect l="0" t="0" r="r" b="b"/>
              <a:pathLst>
                <a:path w="213" h="214">
                  <a:moveTo>
                    <a:pt x="0" y="214"/>
                  </a:moveTo>
                  <a:lnTo>
                    <a:pt x="0" y="0"/>
                  </a:lnTo>
                  <a:lnTo>
                    <a:pt x="99" y="99"/>
                  </a:lnTo>
                  <a:lnTo>
                    <a:pt x="114" y="115"/>
                  </a:lnTo>
                  <a:lnTo>
                    <a:pt x="213" y="214"/>
                  </a:lnTo>
                  <a:lnTo>
                    <a:pt x="0" y="21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42">
              <a:extLst>
                <a:ext uri="{FF2B5EF4-FFF2-40B4-BE49-F238E27FC236}">
                  <a16:creationId xmlns:a16="http://schemas.microsoft.com/office/drawing/2014/main" id="{27BFE656-666C-01C7-CA72-17F556C2E3D1}"/>
                </a:ext>
              </a:extLst>
            </p:cNvPr>
            <p:cNvSpPr>
              <a:spLocks/>
            </p:cNvSpPr>
            <p:nvPr/>
          </p:nvSpPr>
          <p:spPr bwMode="auto">
            <a:xfrm>
              <a:off x="2906" y="880"/>
              <a:ext cx="57" cy="58"/>
            </a:xfrm>
            <a:custGeom>
              <a:avLst/>
              <a:gdLst>
                <a:gd name="T0" fmla="*/ 42 w 57"/>
                <a:gd name="T1" fmla="*/ 0 h 58"/>
                <a:gd name="T2" fmla="*/ 0 w 57"/>
                <a:gd name="T3" fmla="*/ 42 h 58"/>
                <a:gd name="T4" fmla="*/ 16 w 57"/>
                <a:gd name="T5" fmla="*/ 58 h 58"/>
                <a:gd name="T6" fmla="*/ 57 w 57"/>
                <a:gd name="T7" fmla="*/ 16 h 58"/>
                <a:gd name="T8" fmla="*/ 42 w 57"/>
                <a:gd name="T9" fmla="*/ 0 h 58"/>
              </a:gdLst>
              <a:ahLst/>
              <a:cxnLst>
                <a:cxn ang="0">
                  <a:pos x="T0" y="T1"/>
                </a:cxn>
                <a:cxn ang="0">
                  <a:pos x="T2" y="T3"/>
                </a:cxn>
                <a:cxn ang="0">
                  <a:pos x="T4" y="T5"/>
                </a:cxn>
                <a:cxn ang="0">
                  <a:pos x="T6" y="T7"/>
                </a:cxn>
                <a:cxn ang="0">
                  <a:pos x="T8" y="T9"/>
                </a:cxn>
              </a:cxnLst>
              <a:rect l="0" t="0" r="r" b="b"/>
              <a:pathLst>
                <a:path w="57" h="58">
                  <a:moveTo>
                    <a:pt x="42" y="0"/>
                  </a:moveTo>
                  <a:lnTo>
                    <a:pt x="0" y="42"/>
                  </a:lnTo>
                  <a:lnTo>
                    <a:pt x="16" y="58"/>
                  </a:lnTo>
                  <a:lnTo>
                    <a:pt x="57" y="16"/>
                  </a:lnTo>
                  <a:lnTo>
                    <a:pt x="42"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43">
              <a:extLst>
                <a:ext uri="{FF2B5EF4-FFF2-40B4-BE49-F238E27FC236}">
                  <a16:creationId xmlns:a16="http://schemas.microsoft.com/office/drawing/2014/main" id="{D13AB97D-A371-1370-F68B-A8A7F097BDCE}"/>
                </a:ext>
              </a:extLst>
            </p:cNvPr>
            <p:cNvSpPr>
              <a:spLocks/>
            </p:cNvSpPr>
            <p:nvPr/>
          </p:nvSpPr>
          <p:spPr bwMode="auto">
            <a:xfrm>
              <a:off x="2939" y="804"/>
              <a:ext cx="100" cy="101"/>
            </a:xfrm>
            <a:custGeom>
              <a:avLst/>
              <a:gdLst>
                <a:gd name="T0" fmla="*/ 0 w 100"/>
                <a:gd name="T1" fmla="*/ 0 h 101"/>
                <a:gd name="T2" fmla="*/ 0 w 100"/>
                <a:gd name="T3" fmla="*/ 22 h 101"/>
                <a:gd name="T4" fmla="*/ 62 w 100"/>
                <a:gd name="T5" fmla="*/ 22 h 101"/>
                <a:gd name="T6" fmla="*/ 9 w 100"/>
                <a:gd name="T7" fmla="*/ 76 h 101"/>
                <a:gd name="T8" fmla="*/ 24 w 100"/>
                <a:gd name="T9" fmla="*/ 92 h 101"/>
                <a:gd name="T10" fmla="*/ 78 w 100"/>
                <a:gd name="T11" fmla="*/ 38 h 101"/>
                <a:gd name="T12" fmla="*/ 78 w 100"/>
                <a:gd name="T13" fmla="*/ 101 h 101"/>
                <a:gd name="T14" fmla="*/ 100 w 100"/>
                <a:gd name="T15" fmla="*/ 101 h 101"/>
                <a:gd name="T16" fmla="*/ 100 w 100"/>
                <a:gd name="T17" fmla="*/ 0 h 101"/>
                <a:gd name="T18" fmla="*/ 0 w 10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0" y="0"/>
                  </a:moveTo>
                  <a:lnTo>
                    <a:pt x="0" y="22"/>
                  </a:lnTo>
                  <a:lnTo>
                    <a:pt x="62" y="22"/>
                  </a:lnTo>
                  <a:lnTo>
                    <a:pt x="9" y="76"/>
                  </a:lnTo>
                  <a:lnTo>
                    <a:pt x="24" y="92"/>
                  </a:lnTo>
                  <a:lnTo>
                    <a:pt x="78" y="38"/>
                  </a:lnTo>
                  <a:lnTo>
                    <a:pt x="78" y="101"/>
                  </a:lnTo>
                  <a:lnTo>
                    <a:pt x="100" y="101"/>
                  </a:lnTo>
                  <a:lnTo>
                    <a:pt x="100"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44">
              <a:extLst>
                <a:ext uri="{FF2B5EF4-FFF2-40B4-BE49-F238E27FC236}">
                  <a16:creationId xmlns:a16="http://schemas.microsoft.com/office/drawing/2014/main" id="{DEDD888A-14DC-D736-5B20-AE947773786B}"/>
                </a:ext>
              </a:extLst>
            </p:cNvPr>
            <p:cNvSpPr>
              <a:spLocks/>
            </p:cNvSpPr>
            <p:nvPr/>
          </p:nvSpPr>
          <p:spPr bwMode="auto">
            <a:xfrm>
              <a:off x="2875" y="935"/>
              <a:ext cx="34" cy="34"/>
            </a:xfrm>
            <a:custGeom>
              <a:avLst/>
              <a:gdLst>
                <a:gd name="T0" fmla="*/ 16 w 34"/>
                <a:gd name="T1" fmla="*/ 0 h 34"/>
                <a:gd name="T2" fmla="*/ 0 w 34"/>
                <a:gd name="T3" fmla="*/ 16 h 34"/>
                <a:gd name="T4" fmla="*/ 17 w 34"/>
                <a:gd name="T5" fmla="*/ 34 h 34"/>
                <a:gd name="T6" fmla="*/ 34 w 34"/>
                <a:gd name="T7" fmla="*/ 18 h 34"/>
                <a:gd name="T8" fmla="*/ 16 w 34"/>
                <a:gd name="T9" fmla="*/ 0 h 34"/>
              </a:gdLst>
              <a:ahLst/>
              <a:cxnLst>
                <a:cxn ang="0">
                  <a:pos x="T0" y="T1"/>
                </a:cxn>
                <a:cxn ang="0">
                  <a:pos x="T2" y="T3"/>
                </a:cxn>
                <a:cxn ang="0">
                  <a:pos x="T4" y="T5"/>
                </a:cxn>
                <a:cxn ang="0">
                  <a:pos x="T6" y="T7"/>
                </a:cxn>
                <a:cxn ang="0">
                  <a:pos x="T8" y="T9"/>
                </a:cxn>
              </a:cxnLst>
              <a:rect l="0" t="0" r="r" b="b"/>
              <a:pathLst>
                <a:path w="34" h="34">
                  <a:moveTo>
                    <a:pt x="16" y="0"/>
                  </a:moveTo>
                  <a:lnTo>
                    <a:pt x="0" y="16"/>
                  </a:lnTo>
                  <a:lnTo>
                    <a:pt x="17" y="34"/>
                  </a:lnTo>
                  <a:lnTo>
                    <a:pt x="34" y="18"/>
                  </a:lnTo>
                  <a:lnTo>
                    <a:pt x="16"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 name="Graphic 8" descr="Playbook outline">
            <a:extLst>
              <a:ext uri="{FF2B5EF4-FFF2-40B4-BE49-F238E27FC236}">
                <a16:creationId xmlns:a16="http://schemas.microsoft.com/office/drawing/2014/main" id="{AA90ADF1-D30F-198E-00B1-DDBBB77177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6581" y="1877404"/>
            <a:ext cx="914400" cy="914400"/>
          </a:xfrm>
          <a:prstGeom prst="rect">
            <a:avLst/>
          </a:prstGeom>
        </p:spPr>
      </p:pic>
    </p:spTree>
    <p:extLst>
      <p:ext uri="{BB962C8B-B14F-4D97-AF65-F5344CB8AC3E}">
        <p14:creationId xmlns:p14="http://schemas.microsoft.com/office/powerpoint/2010/main" val="1221561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4.16667E-6 4.07407E-6 L 0.00066 0.0537 " pathEditMode="relative" rAng="0" ptsTypes="AA">
                                      <p:cBhvr>
                                        <p:cTn id="9" dur="750" fill="hold"/>
                                        <p:tgtEl>
                                          <p:spTgt spid="27"/>
                                        </p:tgtEl>
                                        <p:attrNameLst>
                                          <p:attrName>ppt_x</p:attrName>
                                          <p:attrName>ppt_y</p:attrName>
                                        </p:attrNameLst>
                                      </p:cBhvr>
                                      <p:rCtr x="26" y="2685"/>
                                    </p:animMotion>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750"/>
                            </p:stCondLst>
                            <p:childTnLst>
                              <p:par>
                                <p:cTn id="14" presetID="63" presetClass="path" presetSubtype="0" accel="50000" decel="50000" fill="hold" grpId="1" nodeType="afterEffect">
                                  <p:stCondLst>
                                    <p:cond delay="0"/>
                                  </p:stCondLst>
                                  <p:childTnLst>
                                    <p:animMotion origin="layout" path="M 0 4.07407E-6 L 0.00065 0.0537 " pathEditMode="relative" rAng="0" ptsTypes="AA">
                                      <p:cBhvr>
                                        <p:cTn id="15" dur="750" fill="hold"/>
                                        <p:tgtEl>
                                          <p:spTgt spid="31"/>
                                        </p:tgtEl>
                                        <p:attrNameLst>
                                          <p:attrName>ppt_x</p:attrName>
                                          <p:attrName>ppt_y</p:attrName>
                                        </p:attrNameLst>
                                      </p:cBhvr>
                                      <p:rCtr x="26" y="2685"/>
                                    </p:animMotion>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500"/>
                            </p:stCondLst>
                            <p:childTnLst>
                              <p:par>
                                <p:cTn id="20" presetID="63" presetClass="path" presetSubtype="0" accel="50000" decel="50000" fill="hold" grpId="1" nodeType="afterEffect">
                                  <p:stCondLst>
                                    <p:cond delay="0"/>
                                  </p:stCondLst>
                                  <p:childTnLst>
                                    <p:animMotion origin="layout" path="M 4.375E-6 4.07407E-6 L 0.00065 0.0537 " pathEditMode="relative" rAng="0" ptsTypes="AA">
                                      <p:cBhvr>
                                        <p:cTn id="21" dur="750" fill="hold"/>
                                        <p:tgtEl>
                                          <p:spTgt spid="32"/>
                                        </p:tgtEl>
                                        <p:attrNameLst>
                                          <p:attrName>ppt_x</p:attrName>
                                          <p:attrName>ppt_y</p:attrName>
                                        </p:attrNameLst>
                                      </p:cBhvr>
                                      <p:rCtr x="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2" grpId="0" animBg="1"/>
      <p:bldP spid="3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F51C5-69AF-13BA-9E4A-BA5F224FAF9D}"/>
              </a:ext>
            </a:extLst>
          </p:cNvPr>
          <p:cNvSpPr>
            <a:spLocks noGrp="1"/>
          </p:cNvSpPr>
          <p:nvPr>
            <p:ph type="body" sz="quarter" idx="10"/>
          </p:nvPr>
        </p:nvSpPr>
        <p:spPr/>
        <p:txBody>
          <a:bodyPr/>
          <a:lstStyle/>
          <a:p>
            <a:r>
              <a:rPr lang="en-US"/>
              <a:t>Automated Quality Inspection</a:t>
            </a:r>
          </a:p>
        </p:txBody>
      </p:sp>
      <p:sp>
        <p:nvSpPr>
          <p:cNvPr id="4" name="Title 3">
            <a:extLst>
              <a:ext uri="{FF2B5EF4-FFF2-40B4-BE49-F238E27FC236}">
                <a16:creationId xmlns:a16="http://schemas.microsoft.com/office/drawing/2014/main" id="{D58DC606-4D9D-4F1D-BA37-DEC874C9B2EC}"/>
              </a:ext>
            </a:extLst>
          </p:cNvPr>
          <p:cNvSpPr>
            <a:spLocks noGrp="1"/>
          </p:cNvSpPr>
          <p:nvPr>
            <p:ph type="title"/>
          </p:nvPr>
        </p:nvSpPr>
        <p:spPr/>
        <p:txBody>
          <a:bodyPr/>
          <a:lstStyle/>
          <a:p>
            <a:r>
              <a:rPr lang="it-IT"/>
              <a:t>M&amp;M Azure OpenAI Service Scenarios​</a:t>
            </a:r>
            <a:endParaRPr lang="en-US"/>
          </a:p>
        </p:txBody>
      </p:sp>
      <p:grpSp>
        <p:nvGrpSpPr>
          <p:cNvPr id="3" name="Graphic 1">
            <a:extLst>
              <a:ext uri="{FF2B5EF4-FFF2-40B4-BE49-F238E27FC236}">
                <a16:creationId xmlns:a16="http://schemas.microsoft.com/office/drawing/2014/main" id="{30AAD060-D708-8693-9FB0-AB418B2DA96F}"/>
              </a:ext>
              <a:ext uri="{C183D7F6-B498-43B3-948B-1728B52AA6E4}">
                <adec:decorative xmlns:adec="http://schemas.microsoft.com/office/drawing/2017/decorative" val="1"/>
              </a:ext>
            </a:extLst>
          </p:cNvPr>
          <p:cNvGrpSpPr>
            <a:grpSpLocks noChangeAspect="1"/>
          </p:cNvGrpSpPr>
          <p:nvPr/>
        </p:nvGrpSpPr>
        <p:grpSpPr>
          <a:xfrm>
            <a:off x="11430000" y="292100"/>
            <a:ext cx="478519" cy="606436"/>
            <a:chOff x="7114885" y="6890607"/>
            <a:chExt cx="312220" cy="395682"/>
          </a:xfrm>
          <a:solidFill>
            <a:schemeClr val="accent1"/>
          </a:solidFill>
        </p:grpSpPr>
        <p:sp>
          <p:nvSpPr>
            <p:cNvPr id="5" name="Freeform: Shape 4">
              <a:extLst>
                <a:ext uri="{FF2B5EF4-FFF2-40B4-BE49-F238E27FC236}">
                  <a16:creationId xmlns:a16="http://schemas.microsoft.com/office/drawing/2014/main" id="{D7EFE08B-3516-B2A4-A170-C0742EB212B0}"/>
                </a:ext>
              </a:extLst>
            </p:cNvPr>
            <p:cNvSpPr/>
            <p:nvPr/>
          </p:nvSpPr>
          <p:spPr>
            <a:xfrm>
              <a:off x="7114885" y="6890607"/>
              <a:ext cx="312220" cy="312219"/>
            </a:xfrm>
            <a:custGeom>
              <a:avLst/>
              <a:gdLst>
                <a:gd name="connsiteX0" fmla="*/ 156110 w 312220"/>
                <a:gd name="connsiteY0" fmla="*/ 0 h 312219"/>
                <a:gd name="connsiteX1" fmla="*/ 0 w 312220"/>
                <a:gd name="connsiteY1" fmla="*/ 156110 h 312219"/>
                <a:gd name="connsiteX2" fmla="*/ 156110 w 312220"/>
                <a:gd name="connsiteY2" fmla="*/ 312219 h 312219"/>
                <a:gd name="connsiteX3" fmla="*/ 312219 w 312220"/>
                <a:gd name="connsiteY3" fmla="*/ 156110 h 312219"/>
                <a:gd name="connsiteX4" fmla="*/ 156110 w 312220"/>
                <a:gd name="connsiteY4" fmla="*/ 0 h 312219"/>
                <a:gd name="connsiteX5" fmla="*/ 208352 w 312220"/>
                <a:gd name="connsiteY5" fmla="*/ 124888 h 312219"/>
                <a:gd name="connsiteX6" fmla="*/ 185167 w 312220"/>
                <a:gd name="connsiteY6" fmla="*/ 117778 h 312219"/>
                <a:gd name="connsiteX7" fmla="*/ 169711 w 312220"/>
                <a:gd name="connsiteY7" fmla="*/ 99230 h 312219"/>
                <a:gd name="connsiteX8" fmla="*/ 167238 w 312220"/>
                <a:gd name="connsiteY8" fmla="*/ 75118 h 312219"/>
                <a:gd name="connsiteX9" fmla="*/ 178675 w 312220"/>
                <a:gd name="connsiteY9" fmla="*/ 53788 h 312219"/>
                <a:gd name="connsiteX10" fmla="*/ 200006 w 312220"/>
                <a:gd name="connsiteY10" fmla="*/ 42351 h 312219"/>
                <a:gd name="connsiteX11" fmla="*/ 224118 w 312220"/>
                <a:gd name="connsiteY11" fmla="*/ 44824 h 312219"/>
                <a:gd name="connsiteX12" fmla="*/ 242665 w 312220"/>
                <a:gd name="connsiteY12" fmla="*/ 60280 h 312219"/>
                <a:gd name="connsiteX13" fmla="*/ 249775 w 312220"/>
                <a:gd name="connsiteY13" fmla="*/ 83465 h 312219"/>
                <a:gd name="connsiteX14" fmla="*/ 237719 w 312220"/>
                <a:gd name="connsiteY14" fmla="*/ 112832 h 312219"/>
                <a:gd name="connsiteX15" fmla="*/ 208352 w 312220"/>
                <a:gd name="connsiteY15" fmla="*/ 124888 h 31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220" h="312219">
                  <a:moveTo>
                    <a:pt x="156110" y="0"/>
                  </a:moveTo>
                  <a:cubicBezTo>
                    <a:pt x="69862" y="0"/>
                    <a:pt x="0" y="69863"/>
                    <a:pt x="0" y="156110"/>
                  </a:cubicBezTo>
                  <a:cubicBezTo>
                    <a:pt x="0" y="242356"/>
                    <a:pt x="69862" y="312219"/>
                    <a:pt x="156110" y="312219"/>
                  </a:cubicBezTo>
                  <a:cubicBezTo>
                    <a:pt x="242356" y="312219"/>
                    <a:pt x="312219" y="242356"/>
                    <a:pt x="312219" y="156110"/>
                  </a:cubicBezTo>
                  <a:cubicBezTo>
                    <a:pt x="312528" y="69863"/>
                    <a:pt x="242356" y="0"/>
                    <a:pt x="156110" y="0"/>
                  </a:cubicBezTo>
                  <a:close/>
                  <a:moveTo>
                    <a:pt x="208352" y="124888"/>
                  </a:moveTo>
                  <a:cubicBezTo>
                    <a:pt x="200006" y="124888"/>
                    <a:pt x="191968" y="122415"/>
                    <a:pt x="185167" y="117778"/>
                  </a:cubicBezTo>
                  <a:cubicBezTo>
                    <a:pt x="178367" y="113141"/>
                    <a:pt x="173112" y="106649"/>
                    <a:pt x="169711" y="99230"/>
                  </a:cubicBezTo>
                  <a:cubicBezTo>
                    <a:pt x="166310" y="91811"/>
                    <a:pt x="165692" y="83155"/>
                    <a:pt x="167238" y="75118"/>
                  </a:cubicBezTo>
                  <a:cubicBezTo>
                    <a:pt x="168783" y="67081"/>
                    <a:pt x="172802" y="59662"/>
                    <a:pt x="178675" y="53788"/>
                  </a:cubicBezTo>
                  <a:cubicBezTo>
                    <a:pt x="184549" y="47915"/>
                    <a:pt x="191968" y="43896"/>
                    <a:pt x="200006" y="42351"/>
                  </a:cubicBezTo>
                  <a:cubicBezTo>
                    <a:pt x="208042" y="40805"/>
                    <a:pt x="216389" y="41423"/>
                    <a:pt x="224118" y="44824"/>
                  </a:cubicBezTo>
                  <a:cubicBezTo>
                    <a:pt x="231846" y="47915"/>
                    <a:pt x="238337" y="53170"/>
                    <a:pt x="242665" y="60280"/>
                  </a:cubicBezTo>
                  <a:cubicBezTo>
                    <a:pt x="246993" y="67390"/>
                    <a:pt x="249775" y="75118"/>
                    <a:pt x="249775" y="83465"/>
                  </a:cubicBezTo>
                  <a:cubicBezTo>
                    <a:pt x="249775" y="94593"/>
                    <a:pt x="245447" y="105103"/>
                    <a:pt x="237719" y="112832"/>
                  </a:cubicBezTo>
                  <a:cubicBezTo>
                    <a:pt x="229991" y="120560"/>
                    <a:pt x="219481" y="124888"/>
                    <a:pt x="208352" y="124888"/>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6BBAEA92-AC33-8AFD-A47B-9C88F3DE3DFA}"/>
                </a:ext>
              </a:extLst>
            </p:cNvPr>
            <p:cNvSpPr/>
            <p:nvPr/>
          </p:nvSpPr>
          <p:spPr>
            <a:xfrm>
              <a:off x="7145179" y="6995092"/>
              <a:ext cx="237410" cy="132615"/>
            </a:xfrm>
            <a:custGeom>
              <a:avLst/>
              <a:gdLst>
                <a:gd name="connsiteX0" fmla="*/ 208353 w 237410"/>
                <a:gd name="connsiteY0" fmla="*/ 29985 h 132615"/>
                <a:gd name="connsiteX1" fmla="*/ 164765 w 237410"/>
                <a:gd name="connsiteY1" fmla="*/ 73572 h 132615"/>
                <a:gd name="connsiteX2" fmla="*/ 120560 w 237410"/>
                <a:gd name="connsiteY2" fmla="*/ 29367 h 132615"/>
                <a:gd name="connsiteX3" fmla="*/ 91193 w 237410"/>
                <a:gd name="connsiteY3" fmla="*/ 0 h 132615"/>
                <a:gd name="connsiteX4" fmla="*/ 0 w 237410"/>
                <a:gd name="connsiteY4" fmla="*/ 91193 h 132615"/>
                <a:gd name="connsiteX5" fmla="*/ 29367 w 237410"/>
                <a:gd name="connsiteY5" fmla="*/ 120560 h 132615"/>
                <a:gd name="connsiteX6" fmla="*/ 90884 w 237410"/>
                <a:gd name="connsiteY6" fmla="*/ 59043 h 132615"/>
                <a:gd name="connsiteX7" fmla="*/ 135089 w 237410"/>
                <a:gd name="connsiteY7" fmla="*/ 103249 h 132615"/>
                <a:gd name="connsiteX8" fmla="*/ 164457 w 237410"/>
                <a:gd name="connsiteY8" fmla="*/ 132616 h 132615"/>
                <a:gd name="connsiteX9" fmla="*/ 237410 w 237410"/>
                <a:gd name="connsiteY9" fmla="*/ 59662 h 132615"/>
                <a:gd name="connsiteX10" fmla="*/ 208353 w 237410"/>
                <a:gd name="connsiteY10" fmla="*/ 29985 h 13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410" h="132615">
                  <a:moveTo>
                    <a:pt x="208353" y="29985"/>
                  </a:moveTo>
                  <a:lnTo>
                    <a:pt x="164765" y="73572"/>
                  </a:lnTo>
                  <a:lnTo>
                    <a:pt x="120560" y="29367"/>
                  </a:lnTo>
                  <a:lnTo>
                    <a:pt x="91193" y="0"/>
                  </a:lnTo>
                  <a:lnTo>
                    <a:pt x="0" y="91193"/>
                  </a:lnTo>
                  <a:lnTo>
                    <a:pt x="29367" y="120560"/>
                  </a:lnTo>
                  <a:lnTo>
                    <a:pt x="90884" y="59043"/>
                  </a:lnTo>
                  <a:lnTo>
                    <a:pt x="135089" y="103249"/>
                  </a:lnTo>
                  <a:lnTo>
                    <a:pt x="164457" y="132616"/>
                  </a:lnTo>
                  <a:lnTo>
                    <a:pt x="237410" y="59662"/>
                  </a:lnTo>
                  <a:lnTo>
                    <a:pt x="208353" y="29985"/>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3E8EF441-7D18-1B6B-452E-D34593E2B365}"/>
                </a:ext>
              </a:extLst>
            </p:cNvPr>
            <p:cNvSpPr/>
            <p:nvPr/>
          </p:nvSpPr>
          <p:spPr>
            <a:xfrm>
              <a:off x="7156617" y="7182423"/>
              <a:ext cx="229063" cy="103866"/>
            </a:xfrm>
            <a:custGeom>
              <a:avLst/>
              <a:gdLst>
                <a:gd name="connsiteX0" fmla="*/ 0 w 229063"/>
                <a:gd name="connsiteY0" fmla="*/ 103867 h 103866"/>
                <a:gd name="connsiteX1" fmla="*/ 62444 w 229063"/>
                <a:gd name="connsiteY1" fmla="*/ 0 h 103866"/>
                <a:gd name="connsiteX2" fmla="*/ 166620 w 229063"/>
                <a:gd name="connsiteY2" fmla="*/ 0 h 103866"/>
                <a:gd name="connsiteX3" fmla="*/ 229063 w 229063"/>
                <a:gd name="connsiteY3" fmla="*/ 103867 h 103866"/>
                <a:gd name="connsiteX4" fmla="*/ 0 w 229063"/>
                <a:gd name="connsiteY4" fmla="*/ 103867 h 1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63" h="103866">
                  <a:moveTo>
                    <a:pt x="0" y="103867"/>
                  </a:moveTo>
                  <a:lnTo>
                    <a:pt x="62444" y="0"/>
                  </a:lnTo>
                  <a:lnTo>
                    <a:pt x="166620" y="0"/>
                  </a:lnTo>
                  <a:lnTo>
                    <a:pt x="229063" y="103867"/>
                  </a:lnTo>
                  <a:lnTo>
                    <a:pt x="0" y="103867"/>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Content Placeholder 1">
            <a:extLst>
              <a:ext uri="{FF2B5EF4-FFF2-40B4-BE49-F238E27FC236}">
                <a16:creationId xmlns:a16="http://schemas.microsoft.com/office/drawing/2014/main" id="{C1C61267-345C-0787-F981-AA7B424FFF4B}"/>
              </a:ext>
            </a:extLst>
          </p:cNvPr>
          <p:cNvSpPr txBox="1">
            <a:spLocks/>
          </p:cNvSpPr>
          <p:nvPr/>
        </p:nvSpPr>
        <p:spPr>
          <a:xfrm>
            <a:off x="1052830" y="4455330"/>
            <a:ext cx="3166745" cy="1461939"/>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Segoe UI"/>
                <a:ea typeface="+mn-ea"/>
                <a:cs typeface="Segoe UI"/>
              </a:rPr>
              <a:t>Latent anomaly detection: </a:t>
            </a:r>
            <a:r>
              <a:rPr kumimoji="0" lang="en-US" sz="1000" b="0" i="0" u="none" strike="noStrike" kern="0" cap="none" spc="0" normalizeH="0" baseline="0" noProof="0">
                <a:ln>
                  <a:noFill/>
                </a:ln>
                <a:solidFill>
                  <a:srgbClr val="FFFFFF"/>
                </a:solidFill>
                <a:effectLst/>
                <a:uLnTx/>
                <a:uFillTx/>
                <a:latin typeface="Segoe UI"/>
                <a:ea typeface="+mn-ea"/>
                <a:cs typeface="Segoe UI"/>
              </a:rPr>
              <a:t>Computation and data inference are often performed by remote applications</a:t>
            </a:r>
          </a:p>
          <a:p>
            <a:pPr marL="171450" marR="0" lvl="0" indent="-1714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FFFF"/>
                </a:solidFill>
                <a:effectLst/>
                <a:uLnTx/>
                <a:uFillTx/>
                <a:latin typeface="Segoe UI"/>
                <a:ea typeface="+mn-ea"/>
                <a:cs typeface="+mn-cs"/>
              </a:rPr>
              <a:t>Lack of data insights: </a:t>
            </a:r>
            <a:r>
              <a:rPr kumimoji="0" lang="en-US" sz="1000" b="0" i="0" u="none" strike="noStrike" kern="1200" cap="none" spc="0" normalizeH="0" baseline="0" noProof="0">
                <a:ln>
                  <a:noFill/>
                </a:ln>
                <a:solidFill>
                  <a:srgbClr val="FFFFFF"/>
                </a:solidFill>
                <a:effectLst/>
                <a:uLnTx/>
                <a:uFillTx/>
                <a:latin typeface="Segoe UI"/>
                <a:ea typeface="+mn-ea"/>
                <a:cs typeface="+mn-cs"/>
              </a:rPr>
              <a:t>IoT data is siloed and isn’t leveraged for strategic decision-making.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000" b="0"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1200" cap="none" spc="0" normalizeH="0" baseline="0" noProof="0">
                <a:ln>
                  <a:noFill/>
                </a:ln>
                <a:solidFill>
                  <a:srgbClr val="FFFFFF"/>
                </a:solidFill>
                <a:effectLst/>
                <a:uLnTx/>
                <a:uFillTx/>
                <a:latin typeface="Segoe UI"/>
                <a:ea typeface="+mn-ea"/>
                <a:cs typeface="+mn-cs"/>
              </a:rPr>
              <a:t>Velocity of developing for the edge: </a:t>
            </a:r>
            <a:r>
              <a:rPr kumimoji="0" lang="en-US" sz="1000" b="0" i="0" u="none" strike="noStrike" kern="1200" cap="none" spc="0" normalizeH="0" baseline="0" noProof="0">
                <a:ln>
                  <a:noFill/>
                </a:ln>
                <a:solidFill>
                  <a:srgbClr val="FFFFFF"/>
                </a:solidFill>
                <a:effectLst/>
                <a:uLnTx/>
                <a:uFillTx/>
                <a:latin typeface="Segoe UI"/>
                <a:ea typeface="+mn-ea"/>
                <a:cs typeface="+mn-cs"/>
              </a:rPr>
              <a:t>Edge technology requires significant coding and testing in a live environment.</a:t>
            </a:r>
          </a:p>
        </p:txBody>
      </p:sp>
      <p:sp>
        <p:nvSpPr>
          <p:cNvPr id="10" name="Content Placeholder 7">
            <a:extLst>
              <a:ext uri="{FF2B5EF4-FFF2-40B4-BE49-F238E27FC236}">
                <a16:creationId xmlns:a16="http://schemas.microsoft.com/office/drawing/2014/main" id="{A4C62DD8-E41A-A33F-2EEF-D1D652F7E6D9}"/>
              </a:ext>
            </a:extLst>
          </p:cNvPr>
          <p:cNvSpPr txBox="1">
            <a:spLocks/>
          </p:cNvSpPr>
          <p:nvPr/>
        </p:nvSpPr>
        <p:spPr>
          <a:xfrm>
            <a:off x="4564070" y="4455330"/>
            <a:ext cx="3059897" cy="1125501"/>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0" i="0" u="none" strike="noStrike" kern="1200" cap="none" spc="-49" normalizeH="0" baseline="0" noProof="0">
                <a:ln>
                  <a:noFill/>
                </a:ln>
                <a:solidFill>
                  <a:srgbClr val="FFFFFF"/>
                </a:solidFill>
                <a:effectLst/>
                <a:uLnTx/>
                <a:uFillTx/>
                <a:latin typeface="Segoe UI Semibold"/>
                <a:ea typeface="Segoe UI" pitchFamily="34" charset="0"/>
                <a:cs typeface="Segoe UI"/>
              </a:rPr>
              <a:t>Provide NLP queries on the vision anomalies and causes</a:t>
            </a:r>
            <a:endParaRPr kumimoji="0" lang="en-IE" sz="1000" b="0" i="0" u="none" strike="noStrike" kern="1200" cap="none" spc="-49" normalizeH="0" baseline="0" noProof="0">
              <a:ln>
                <a:noFill/>
              </a:ln>
              <a:solidFill>
                <a:srgbClr val="FFFFFF"/>
              </a:solidFill>
              <a:effectLst/>
              <a:uLnTx/>
              <a:uFillTx/>
              <a:latin typeface="Segoe UI Semibold"/>
              <a:ea typeface="Segoe UI" pitchFamily="34" charset="0"/>
              <a:cs typeface="Segoe UI"/>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000" b="0" i="0" u="none" strike="noStrike" kern="1200" cap="none" spc="-49" normalizeH="0" baseline="0" noProof="0">
                <a:ln>
                  <a:noFill/>
                </a:ln>
                <a:solidFill>
                  <a:srgbClr val="FFFFFF"/>
                </a:solidFill>
                <a:effectLst/>
                <a:uLnTx/>
                <a:uFillTx/>
                <a:latin typeface="Segoe UI Semibold"/>
                <a:ea typeface="+mn-ea"/>
                <a:cs typeface="+mn-cs"/>
              </a:rPr>
              <a:t>Use Synthetic Imaging to augment baseline ML training image volumes to improve ML accuracy and data set sizes</a:t>
            </a:r>
            <a:endParaRPr kumimoji="0" lang="en-IE" sz="1000" b="0" i="0" u="none" strike="noStrike" kern="1200" cap="none" spc="-49" normalizeH="0" baseline="0" noProof="0">
              <a:ln>
                <a:noFill/>
              </a:ln>
              <a:solidFill>
                <a:srgbClr val="FFFFFF"/>
              </a:solidFill>
              <a:effectLst/>
              <a:uLnTx/>
              <a:uFillTx/>
              <a:latin typeface="Segoe UI Semibold"/>
              <a:ea typeface="+mn-ea"/>
              <a:cs typeface="+mn-cs"/>
            </a:endParaRPr>
          </a:p>
        </p:txBody>
      </p:sp>
      <p:sp>
        <p:nvSpPr>
          <p:cNvPr id="26" name="Content Placeholder 19">
            <a:extLst>
              <a:ext uri="{FF2B5EF4-FFF2-40B4-BE49-F238E27FC236}">
                <a16:creationId xmlns:a16="http://schemas.microsoft.com/office/drawing/2014/main" id="{31F8362E-BC4C-6A49-11E2-CCA4C1DB6B35}"/>
              </a:ext>
            </a:extLst>
          </p:cNvPr>
          <p:cNvSpPr txBox="1">
            <a:spLocks/>
          </p:cNvSpPr>
          <p:nvPr/>
        </p:nvSpPr>
        <p:spPr>
          <a:xfrm>
            <a:off x="8234026" y="4455330"/>
            <a:ext cx="3872249" cy="1587166"/>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Improve quality assurance pass rates and product yield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a:t>
            </a:r>
            <a:br>
              <a:rPr kumimoji="0" lang="en-US" sz="1000" b="0" i="0" u="none" strike="noStrike" kern="0" cap="none" spc="0" normalizeH="0" baseline="0" noProof="0">
                <a:ln>
                  <a:noFill/>
                </a:ln>
                <a:solidFill>
                  <a:srgbClr val="FFFFFF"/>
                </a:solidFill>
                <a:effectLst/>
                <a:uLnTx/>
                <a:uFillTx/>
                <a:latin typeface="Segoe UI Semibold"/>
                <a:ea typeface="+mn-ea"/>
                <a:cs typeface="Segoe UI"/>
              </a:rPr>
            </a:br>
            <a:r>
              <a:rPr kumimoji="0" lang="en-US" sz="1000" b="0" i="0" u="none" strike="noStrike" kern="0" cap="none" spc="0" normalizeH="0" baseline="0" noProof="0">
                <a:ln>
                  <a:noFill/>
                </a:ln>
                <a:solidFill>
                  <a:srgbClr val="FFFFFF"/>
                </a:solidFill>
                <a:effectLst/>
                <a:uLnTx/>
                <a:uFillTx/>
                <a:latin typeface="Segoe UI Semibold"/>
                <a:ea typeface="+mn-ea"/>
                <a:cs typeface="Segoe UI"/>
              </a:rPr>
              <a:t>Automating inspection with higher accuracy and redirecting human labor to value adding tasks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Increase customer satisfaction and retention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a:t>
            </a:r>
            <a:br>
              <a:rPr kumimoji="0" lang="en-US" sz="1000" b="0" i="0" u="none" strike="noStrike" kern="0" cap="none" spc="0" normalizeH="0" baseline="0" noProof="0">
                <a:ln>
                  <a:noFill/>
                </a:ln>
                <a:solidFill>
                  <a:srgbClr val="FFFFFF"/>
                </a:solidFill>
                <a:effectLst/>
                <a:uLnTx/>
                <a:uFillTx/>
                <a:latin typeface="Segoe UI Semibold"/>
                <a:ea typeface="+mn-ea"/>
                <a:cs typeface="Segoe UI"/>
              </a:rPr>
            </a:br>
            <a:r>
              <a:rPr kumimoji="0" lang="en-US" sz="1000" b="0" i="0" u="none" strike="noStrike" kern="0" cap="none" spc="0" normalizeH="0" baseline="0" noProof="0">
                <a:ln>
                  <a:noFill/>
                </a:ln>
                <a:solidFill>
                  <a:srgbClr val="FFFFFF"/>
                </a:solidFill>
                <a:effectLst/>
                <a:uLnTx/>
                <a:uFillTx/>
                <a:latin typeface="Segoe UI Semibold"/>
                <a:ea typeface="+mn-ea"/>
                <a:cs typeface="Segoe UI"/>
              </a:rPr>
              <a:t>Reducing delivery of defective products</a:t>
            </a:r>
          </a:p>
          <a:p>
            <a:pPr marL="171450" marR="0" lvl="0" indent="-1714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Reduce operational costs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 c</a:t>
            </a:r>
            <a:r>
              <a:rPr kumimoji="0" lang="en-US" sz="1000" b="0" i="0" u="none" strike="noStrike" kern="0" cap="none" spc="0" normalizeH="0" baseline="0" noProof="0">
                <a:ln>
                  <a:noFill/>
                </a:ln>
                <a:solidFill>
                  <a:srgbClr val="FFFFFF"/>
                </a:solidFill>
                <a:effectLst/>
                <a:uLnTx/>
                <a:uFillTx/>
                <a:latin typeface="Segoe UI Semibold"/>
                <a:ea typeface="+mn-ea"/>
                <a:cs typeface="Segoe UI"/>
              </a:rPr>
              <a:t>atching anomalies faster, reducing amount of inventory that needs to be  scrapped</a:t>
            </a:r>
          </a:p>
        </p:txBody>
      </p:sp>
      <p:sp>
        <p:nvSpPr>
          <p:cNvPr id="27" name="Oval 29">
            <a:extLst>
              <a:ext uri="{FF2B5EF4-FFF2-40B4-BE49-F238E27FC236}">
                <a16:creationId xmlns:a16="http://schemas.microsoft.com/office/drawing/2014/main" id="{1A7BA85A-0C19-42DA-2B39-7BC9E2372F1D}"/>
              </a:ext>
              <a:ext uri="{C183D7F6-B498-43B3-948B-1728B52AA6E4}">
                <adec:decorative xmlns:adec="http://schemas.microsoft.com/office/drawing/2017/decorative" val="1"/>
              </a:ext>
            </a:extLst>
          </p:cNvPr>
          <p:cNvSpPr/>
          <p:nvPr/>
        </p:nvSpPr>
        <p:spPr>
          <a:xfrm rot="5400000">
            <a:off x="238078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0A5CF9D5-6BE3-A4F4-F864-F5D2AE504C4A}"/>
              </a:ext>
            </a:extLst>
          </p:cNvPr>
          <p:cNvSpPr/>
          <p:nvPr/>
        </p:nvSpPr>
        <p:spPr>
          <a:xfrm>
            <a:off x="1236093" y="3321758"/>
            <a:ext cx="2468114"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Issues &amp; Challenges</a:t>
            </a:r>
          </a:p>
        </p:txBody>
      </p:sp>
      <p:sp>
        <p:nvSpPr>
          <p:cNvPr id="29" name="Rectangle 28">
            <a:extLst>
              <a:ext uri="{FF2B5EF4-FFF2-40B4-BE49-F238E27FC236}">
                <a16:creationId xmlns:a16="http://schemas.microsoft.com/office/drawing/2014/main" id="{36747B29-C2F6-1D23-822D-E8683C0925B9}"/>
              </a:ext>
            </a:extLst>
          </p:cNvPr>
          <p:cNvSpPr/>
          <p:nvPr/>
        </p:nvSpPr>
        <p:spPr>
          <a:xfrm>
            <a:off x="4470400" y="3321758"/>
            <a:ext cx="325120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Azure OpenAI Service Value Add</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bold"/>
            </a:endParaRPr>
          </a:p>
        </p:txBody>
      </p:sp>
      <p:sp>
        <p:nvSpPr>
          <p:cNvPr id="30" name="Rectangle 29">
            <a:extLst>
              <a:ext uri="{FF2B5EF4-FFF2-40B4-BE49-F238E27FC236}">
                <a16:creationId xmlns:a16="http://schemas.microsoft.com/office/drawing/2014/main" id="{DFC6FC2C-5DAB-2B3F-9B2D-6890813D6BA3}"/>
              </a:ext>
            </a:extLst>
          </p:cNvPr>
          <p:cNvSpPr/>
          <p:nvPr/>
        </p:nvSpPr>
        <p:spPr>
          <a:xfrm>
            <a:off x="8302943" y="3321758"/>
            <a:ext cx="283464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Potential Outcomes</a:t>
            </a:r>
          </a:p>
        </p:txBody>
      </p:sp>
      <p:sp>
        <p:nvSpPr>
          <p:cNvPr id="31" name="Oval 29">
            <a:extLst>
              <a:ext uri="{FF2B5EF4-FFF2-40B4-BE49-F238E27FC236}">
                <a16:creationId xmlns:a16="http://schemas.microsoft.com/office/drawing/2014/main" id="{F1D7E8D1-7391-5406-3A4C-05FDB8776217}"/>
              </a:ext>
              <a:ext uri="{C183D7F6-B498-43B3-948B-1728B52AA6E4}">
                <adec:decorative xmlns:adec="http://schemas.microsoft.com/office/drawing/2017/decorative" val="1"/>
              </a:ext>
            </a:extLst>
          </p:cNvPr>
          <p:cNvSpPr/>
          <p:nvPr/>
        </p:nvSpPr>
        <p:spPr>
          <a:xfrm rot="5400000">
            <a:off x="600663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2" name="Oval 29">
            <a:extLst>
              <a:ext uri="{FF2B5EF4-FFF2-40B4-BE49-F238E27FC236}">
                <a16:creationId xmlns:a16="http://schemas.microsoft.com/office/drawing/2014/main" id="{D79DE0E1-B1E8-EC8E-786D-AD1B13A83301}"/>
              </a:ext>
              <a:ext uri="{C183D7F6-B498-43B3-948B-1728B52AA6E4}">
                <adec:decorative xmlns:adec="http://schemas.microsoft.com/office/drawing/2017/decorative" val="1"/>
              </a:ext>
            </a:extLst>
          </p:cNvPr>
          <p:cNvSpPr/>
          <p:nvPr/>
        </p:nvSpPr>
        <p:spPr>
          <a:xfrm rot="5400000">
            <a:off x="9630894"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3" name="Oval 32" descr="Icon">
            <a:extLst>
              <a:ext uri="{FF2B5EF4-FFF2-40B4-BE49-F238E27FC236}">
                <a16:creationId xmlns:a16="http://schemas.microsoft.com/office/drawing/2014/main" id="{B4DCBB85-4804-C705-0322-CC8287B1524D}"/>
              </a:ext>
            </a:extLst>
          </p:cNvPr>
          <p:cNvSpPr/>
          <p:nvPr/>
        </p:nvSpPr>
        <p:spPr bwMode="auto">
          <a:xfrm>
            <a:off x="1792737" y="1684762"/>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Oval 43" descr="Icon">
            <a:extLst>
              <a:ext uri="{FF2B5EF4-FFF2-40B4-BE49-F238E27FC236}">
                <a16:creationId xmlns:a16="http://schemas.microsoft.com/office/drawing/2014/main" id="{39DEA8F5-1A9F-4372-9C83-6B4AFC6A014E}"/>
              </a:ext>
            </a:extLst>
          </p:cNvPr>
          <p:cNvSpPr/>
          <p:nvPr/>
        </p:nvSpPr>
        <p:spPr bwMode="auto">
          <a:xfrm>
            <a:off x="5420688" y="1687378"/>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Oval 49" descr="Icon">
            <a:extLst>
              <a:ext uri="{FF2B5EF4-FFF2-40B4-BE49-F238E27FC236}">
                <a16:creationId xmlns:a16="http://schemas.microsoft.com/office/drawing/2014/main" id="{CD1CCC58-DA73-1B4F-A3DD-AD9567E68F6D}"/>
              </a:ext>
            </a:extLst>
          </p:cNvPr>
          <p:cNvSpPr/>
          <p:nvPr/>
        </p:nvSpPr>
        <p:spPr bwMode="auto">
          <a:xfrm>
            <a:off x="9108623" y="1685314"/>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 name="Group 108">
            <a:extLst>
              <a:ext uri="{FF2B5EF4-FFF2-40B4-BE49-F238E27FC236}">
                <a16:creationId xmlns:a16="http://schemas.microsoft.com/office/drawing/2014/main" id="{93E536A4-CEC8-1033-652D-6C6C55BA881E}"/>
              </a:ext>
              <a:ext uri="{C183D7F6-B498-43B3-948B-1728B52AA6E4}">
                <adec:decorative xmlns:adec="http://schemas.microsoft.com/office/drawing/2017/decorative" val="1"/>
              </a:ext>
            </a:extLst>
          </p:cNvPr>
          <p:cNvGrpSpPr>
            <a:grpSpLocks noChangeAspect="1"/>
          </p:cNvGrpSpPr>
          <p:nvPr/>
        </p:nvGrpSpPr>
        <p:grpSpPr bwMode="auto">
          <a:xfrm>
            <a:off x="5801259" y="2040360"/>
            <a:ext cx="589482" cy="673694"/>
            <a:chOff x="1033" y="2781"/>
            <a:chExt cx="273" cy="312"/>
          </a:xfrm>
        </p:grpSpPr>
        <p:sp>
          <p:nvSpPr>
            <p:cNvPr id="19" name="Rectangle 109">
              <a:extLst>
                <a:ext uri="{FF2B5EF4-FFF2-40B4-BE49-F238E27FC236}">
                  <a16:creationId xmlns:a16="http://schemas.microsoft.com/office/drawing/2014/main" id="{F1AD5310-2571-43F8-CB51-9B0E23968D9E}"/>
                </a:ext>
              </a:extLst>
            </p:cNvPr>
            <p:cNvSpPr>
              <a:spLocks noChangeArrowheads="1"/>
            </p:cNvSpPr>
            <p:nvPr/>
          </p:nvSpPr>
          <p:spPr bwMode="auto">
            <a:xfrm>
              <a:off x="1277" y="3025"/>
              <a:ext cx="29" cy="6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10">
              <a:extLst>
                <a:ext uri="{FF2B5EF4-FFF2-40B4-BE49-F238E27FC236}">
                  <a16:creationId xmlns:a16="http://schemas.microsoft.com/office/drawing/2014/main" id="{57A4048C-39F2-BF19-8075-535633383224}"/>
                </a:ext>
              </a:extLst>
            </p:cNvPr>
            <p:cNvSpPr>
              <a:spLocks noChangeArrowheads="1"/>
            </p:cNvSpPr>
            <p:nvPr/>
          </p:nvSpPr>
          <p:spPr bwMode="auto">
            <a:xfrm>
              <a:off x="1228" y="2976"/>
              <a:ext cx="29" cy="11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Rectangle 111">
              <a:extLst>
                <a:ext uri="{FF2B5EF4-FFF2-40B4-BE49-F238E27FC236}">
                  <a16:creationId xmlns:a16="http://schemas.microsoft.com/office/drawing/2014/main" id="{0D62D03A-68EB-02AE-B61B-7094C0E718A7}"/>
                </a:ext>
              </a:extLst>
            </p:cNvPr>
            <p:cNvSpPr>
              <a:spLocks noChangeArrowheads="1"/>
            </p:cNvSpPr>
            <p:nvPr/>
          </p:nvSpPr>
          <p:spPr bwMode="auto">
            <a:xfrm>
              <a:off x="1179" y="2927"/>
              <a:ext cx="30"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112">
              <a:extLst>
                <a:ext uri="{FF2B5EF4-FFF2-40B4-BE49-F238E27FC236}">
                  <a16:creationId xmlns:a16="http://schemas.microsoft.com/office/drawing/2014/main" id="{F01DBF46-3616-E464-BC72-CC9436B4A2A7}"/>
                </a:ext>
              </a:extLst>
            </p:cNvPr>
            <p:cNvSpPr>
              <a:spLocks noChangeArrowheads="1"/>
            </p:cNvSpPr>
            <p:nvPr/>
          </p:nvSpPr>
          <p:spPr bwMode="auto">
            <a:xfrm>
              <a:off x="1130" y="2878"/>
              <a:ext cx="30"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113">
              <a:extLst>
                <a:ext uri="{FF2B5EF4-FFF2-40B4-BE49-F238E27FC236}">
                  <a16:creationId xmlns:a16="http://schemas.microsoft.com/office/drawing/2014/main" id="{EB15575D-7C62-7AEA-3F19-17E775F60379}"/>
                </a:ext>
              </a:extLst>
            </p:cNvPr>
            <p:cNvSpPr>
              <a:spLocks noChangeArrowheads="1"/>
            </p:cNvSpPr>
            <p:nvPr/>
          </p:nvSpPr>
          <p:spPr bwMode="auto">
            <a:xfrm>
              <a:off x="1082" y="2830"/>
              <a:ext cx="29"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114">
              <a:extLst>
                <a:ext uri="{FF2B5EF4-FFF2-40B4-BE49-F238E27FC236}">
                  <a16:creationId xmlns:a16="http://schemas.microsoft.com/office/drawing/2014/main" id="{F921EE4B-CEEE-071B-87B2-D0DFD1B5F983}"/>
                </a:ext>
              </a:extLst>
            </p:cNvPr>
            <p:cNvSpPr>
              <a:spLocks noChangeArrowheads="1"/>
            </p:cNvSpPr>
            <p:nvPr/>
          </p:nvSpPr>
          <p:spPr bwMode="auto">
            <a:xfrm>
              <a:off x="1033" y="2781"/>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115">
              <a:extLst>
                <a:ext uri="{FF2B5EF4-FFF2-40B4-BE49-F238E27FC236}">
                  <a16:creationId xmlns:a16="http://schemas.microsoft.com/office/drawing/2014/main" id="{B7C19E88-0E01-8C84-BCAE-1578FDA6ACAA}"/>
                </a:ext>
              </a:extLst>
            </p:cNvPr>
            <p:cNvSpPr>
              <a:spLocks noEditPoints="1"/>
            </p:cNvSpPr>
            <p:nvPr/>
          </p:nvSpPr>
          <p:spPr bwMode="auto">
            <a:xfrm>
              <a:off x="1229" y="2781"/>
              <a:ext cx="77" cy="151"/>
            </a:xfrm>
            <a:custGeom>
              <a:avLst/>
              <a:gdLst>
                <a:gd name="T0" fmla="*/ 339 w 339"/>
                <a:gd name="T1" fmla="*/ 439 h 661"/>
                <a:gd name="T2" fmla="*/ 302 w 339"/>
                <a:gd name="T3" fmla="*/ 533 h 661"/>
                <a:gd name="T4" fmla="*/ 195 w 339"/>
                <a:gd name="T5" fmla="*/ 577 h 661"/>
                <a:gd name="T6" fmla="*/ 195 w 339"/>
                <a:gd name="T7" fmla="*/ 661 h 661"/>
                <a:gd name="T8" fmla="*/ 143 w 339"/>
                <a:gd name="T9" fmla="*/ 661 h 661"/>
                <a:gd name="T10" fmla="*/ 143 w 339"/>
                <a:gd name="T11" fmla="*/ 579 h 661"/>
                <a:gd name="T12" fmla="*/ 10 w 339"/>
                <a:gd name="T13" fmla="*/ 547 h 661"/>
                <a:gd name="T14" fmla="*/ 10 w 339"/>
                <a:gd name="T15" fmla="*/ 449 h 661"/>
                <a:gd name="T16" fmla="*/ 71 w 339"/>
                <a:gd name="T17" fmla="*/ 479 h 661"/>
                <a:gd name="T18" fmla="*/ 143 w 339"/>
                <a:gd name="T19" fmla="*/ 496 h 661"/>
                <a:gd name="T20" fmla="*/ 143 w 339"/>
                <a:gd name="T21" fmla="*/ 367 h 661"/>
                <a:gd name="T22" fmla="*/ 33 w 339"/>
                <a:gd name="T23" fmla="*/ 304 h 661"/>
                <a:gd name="T24" fmla="*/ 0 w 339"/>
                <a:gd name="T25" fmla="*/ 213 h 661"/>
                <a:gd name="T26" fmla="*/ 40 w 339"/>
                <a:gd name="T27" fmla="*/ 119 h 661"/>
                <a:gd name="T28" fmla="*/ 143 w 339"/>
                <a:gd name="T29" fmla="*/ 74 h 661"/>
                <a:gd name="T30" fmla="*/ 143 w 339"/>
                <a:gd name="T31" fmla="*/ 0 h 661"/>
                <a:gd name="T32" fmla="*/ 195 w 339"/>
                <a:gd name="T33" fmla="*/ 0 h 661"/>
                <a:gd name="T34" fmla="*/ 195 w 339"/>
                <a:gd name="T35" fmla="*/ 72 h 661"/>
                <a:gd name="T36" fmla="*/ 306 w 339"/>
                <a:gd name="T37" fmla="*/ 96 h 661"/>
                <a:gd name="T38" fmla="*/ 306 w 339"/>
                <a:gd name="T39" fmla="*/ 192 h 661"/>
                <a:gd name="T40" fmla="*/ 195 w 339"/>
                <a:gd name="T41" fmla="*/ 155 h 661"/>
                <a:gd name="T42" fmla="*/ 195 w 339"/>
                <a:gd name="T43" fmla="*/ 289 h 661"/>
                <a:gd name="T44" fmla="*/ 306 w 339"/>
                <a:gd name="T45" fmla="*/ 352 h 661"/>
                <a:gd name="T46" fmla="*/ 339 w 339"/>
                <a:gd name="T47" fmla="*/ 439 h 661"/>
                <a:gd name="T48" fmla="*/ 143 w 339"/>
                <a:gd name="T49" fmla="*/ 268 h 661"/>
                <a:gd name="T50" fmla="*/ 143 w 339"/>
                <a:gd name="T51" fmla="*/ 156 h 661"/>
                <a:gd name="T52" fmla="*/ 94 w 339"/>
                <a:gd name="T53" fmla="*/ 207 h 661"/>
                <a:gd name="T54" fmla="*/ 143 w 339"/>
                <a:gd name="T55" fmla="*/ 268 h 661"/>
                <a:gd name="T56" fmla="*/ 245 w 339"/>
                <a:gd name="T57" fmla="*/ 444 h 661"/>
                <a:gd name="T58" fmla="*/ 195 w 339"/>
                <a:gd name="T59" fmla="*/ 388 h 661"/>
                <a:gd name="T60" fmla="*/ 195 w 339"/>
                <a:gd name="T61" fmla="*/ 495 h 661"/>
                <a:gd name="T62" fmla="*/ 245 w 339"/>
                <a:gd name="T63" fmla="*/ 4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661">
                  <a:moveTo>
                    <a:pt x="339" y="439"/>
                  </a:moveTo>
                  <a:cubicBezTo>
                    <a:pt x="339" y="478"/>
                    <a:pt x="327" y="510"/>
                    <a:pt x="302" y="533"/>
                  </a:cubicBezTo>
                  <a:cubicBezTo>
                    <a:pt x="278" y="557"/>
                    <a:pt x="242" y="572"/>
                    <a:pt x="195" y="577"/>
                  </a:cubicBezTo>
                  <a:cubicBezTo>
                    <a:pt x="195" y="661"/>
                    <a:pt x="195" y="661"/>
                    <a:pt x="195" y="661"/>
                  </a:cubicBezTo>
                  <a:cubicBezTo>
                    <a:pt x="143" y="661"/>
                    <a:pt x="143" y="661"/>
                    <a:pt x="143" y="661"/>
                  </a:cubicBezTo>
                  <a:cubicBezTo>
                    <a:pt x="143" y="579"/>
                    <a:pt x="143" y="579"/>
                    <a:pt x="143" y="579"/>
                  </a:cubicBezTo>
                  <a:cubicBezTo>
                    <a:pt x="95" y="579"/>
                    <a:pt x="50" y="568"/>
                    <a:pt x="10" y="547"/>
                  </a:cubicBezTo>
                  <a:cubicBezTo>
                    <a:pt x="10" y="449"/>
                    <a:pt x="10" y="449"/>
                    <a:pt x="10" y="449"/>
                  </a:cubicBezTo>
                  <a:cubicBezTo>
                    <a:pt x="23" y="459"/>
                    <a:pt x="43" y="469"/>
                    <a:pt x="71" y="479"/>
                  </a:cubicBezTo>
                  <a:cubicBezTo>
                    <a:pt x="99" y="489"/>
                    <a:pt x="123" y="495"/>
                    <a:pt x="143" y="496"/>
                  </a:cubicBezTo>
                  <a:cubicBezTo>
                    <a:pt x="143" y="367"/>
                    <a:pt x="143" y="367"/>
                    <a:pt x="143" y="367"/>
                  </a:cubicBezTo>
                  <a:cubicBezTo>
                    <a:pt x="91" y="348"/>
                    <a:pt x="55" y="327"/>
                    <a:pt x="33" y="304"/>
                  </a:cubicBezTo>
                  <a:cubicBezTo>
                    <a:pt x="11" y="281"/>
                    <a:pt x="0" y="251"/>
                    <a:pt x="0" y="213"/>
                  </a:cubicBezTo>
                  <a:cubicBezTo>
                    <a:pt x="0" y="176"/>
                    <a:pt x="14" y="144"/>
                    <a:pt x="40" y="119"/>
                  </a:cubicBezTo>
                  <a:cubicBezTo>
                    <a:pt x="67" y="93"/>
                    <a:pt x="101" y="78"/>
                    <a:pt x="143" y="74"/>
                  </a:cubicBezTo>
                  <a:cubicBezTo>
                    <a:pt x="143" y="0"/>
                    <a:pt x="143" y="0"/>
                    <a:pt x="143" y="0"/>
                  </a:cubicBezTo>
                  <a:cubicBezTo>
                    <a:pt x="195" y="0"/>
                    <a:pt x="195" y="0"/>
                    <a:pt x="195" y="0"/>
                  </a:cubicBezTo>
                  <a:cubicBezTo>
                    <a:pt x="195" y="72"/>
                    <a:pt x="195" y="72"/>
                    <a:pt x="195" y="72"/>
                  </a:cubicBezTo>
                  <a:cubicBezTo>
                    <a:pt x="245" y="75"/>
                    <a:pt x="282" y="83"/>
                    <a:pt x="306" y="96"/>
                  </a:cubicBezTo>
                  <a:cubicBezTo>
                    <a:pt x="306" y="192"/>
                    <a:pt x="306" y="192"/>
                    <a:pt x="306" y="192"/>
                  </a:cubicBezTo>
                  <a:cubicBezTo>
                    <a:pt x="273" y="172"/>
                    <a:pt x="236" y="160"/>
                    <a:pt x="195" y="155"/>
                  </a:cubicBezTo>
                  <a:cubicBezTo>
                    <a:pt x="195" y="289"/>
                    <a:pt x="195" y="289"/>
                    <a:pt x="195" y="289"/>
                  </a:cubicBezTo>
                  <a:cubicBezTo>
                    <a:pt x="247" y="307"/>
                    <a:pt x="284" y="329"/>
                    <a:pt x="306" y="352"/>
                  </a:cubicBezTo>
                  <a:cubicBezTo>
                    <a:pt x="328" y="376"/>
                    <a:pt x="339" y="405"/>
                    <a:pt x="339" y="439"/>
                  </a:cubicBezTo>
                  <a:close/>
                  <a:moveTo>
                    <a:pt x="143" y="268"/>
                  </a:moveTo>
                  <a:cubicBezTo>
                    <a:pt x="143" y="156"/>
                    <a:pt x="143" y="156"/>
                    <a:pt x="143" y="156"/>
                  </a:cubicBezTo>
                  <a:cubicBezTo>
                    <a:pt x="111" y="162"/>
                    <a:pt x="94" y="179"/>
                    <a:pt x="94" y="207"/>
                  </a:cubicBezTo>
                  <a:cubicBezTo>
                    <a:pt x="94" y="232"/>
                    <a:pt x="111" y="252"/>
                    <a:pt x="143" y="268"/>
                  </a:cubicBezTo>
                  <a:close/>
                  <a:moveTo>
                    <a:pt x="245" y="444"/>
                  </a:moveTo>
                  <a:cubicBezTo>
                    <a:pt x="245" y="421"/>
                    <a:pt x="229" y="402"/>
                    <a:pt x="195" y="388"/>
                  </a:cubicBezTo>
                  <a:cubicBezTo>
                    <a:pt x="195" y="495"/>
                    <a:pt x="195" y="495"/>
                    <a:pt x="195" y="495"/>
                  </a:cubicBezTo>
                  <a:cubicBezTo>
                    <a:pt x="229" y="489"/>
                    <a:pt x="245" y="472"/>
                    <a:pt x="245" y="4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6" name="low latency" descr="low latency, improved efficiency">
            <a:extLst>
              <a:ext uri="{FF2B5EF4-FFF2-40B4-BE49-F238E27FC236}">
                <a16:creationId xmlns:a16="http://schemas.microsoft.com/office/drawing/2014/main" id="{32048554-C6D3-E9DB-498F-8F6EE9E164C0}"/>
              </a:ext>
            </a:extLst>
          </p:cNvPr>
          <p:cNvGrpSpPr>
            <a:grpSpLocks noChangeAspect="1"/>
          </p:cNvGrpSpPr>
          <p:nvPr/>
        </p:nvGrpSpPr>
        <p:grpSpPr bwMode="auto">
          <a:xfrm>
            <a:off x="9418373" y="2038609"/>
            <a:ext cx="727162" cy="730571"/>
            <a:chOff x="2849" y="781"/>
            <a:chExt cx="213" cy="214"/>
          </a:xfrm>
        </p:grpSpPr>
        <p:sp>
          <p:nvSpPr>
            <p:cNvPr id="67" name="AutoShape 38">
              <a:extLst>
                <a:ext uri="{FF2B5EF4-FFF2-40B4-BE49-F238E27FC236}">
                  <a16:creationId xmlns:a16="http://schemas.microsoft.com/office/drawing/2014/main" id="{A4334619-BEFB-274A-A92C-3243F6F53CF0}"/>
                </a:ext>
              </a:extLst>
            </p:cNvPr>
            <p:cNvSpPr>
              <a:spLocks noChangeAspect="1" noChangeArrowheads="1" noTextEdit="1"/>
            </p:cNvSpPr>
            <p:nvPr/>
          </p:nvSpPr>
          <p:spPr bwMode="auto">
            <a:xfrm>
              <a:off x="2849" y="781"/>
              <a:ext cx="21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40">
              <a:extLst>
                <a:ext uri="{FF2B5EF4-FFF2-40B4-BE49-F238E27FC236}">
                  <a16:creationId xmlns:a16="http://schemas.microsoft.com/office/drawing/2014/main" id="{1671895B-3864-E7C3-C614-0AC839D48A96}"/>
                </a:ext>
              </a:extLst>
            </p:cNvPr>
            <p:cNvSpPr>
              <a:spLocks/>
            </p:cNvSpPr>
            <p:nvPr/>
          </p:nvSpPr>
          <p:spPr bwMode="auto">
            <a:xfrm>
              <a:off x="2849" y="781"/>
              <a:ext cx="213" cy="214"/>
            </a:xfrm>
            <a:custGeom>
              <a:avLst/>
              <a:gdLst>
                <a:gd name="T0" fmla="*/ 213 w 213"/>
                <a:gd name="T1" fmla="*/ 0 h 214"/>
                <a:gd name="T2" fmla="*/ 213 w 213"/>
                <a:gd name="T3" fmla="*/ 214 h 214"/>
                <a:gd name="T4" fmla="*/ 114 w 213"/>
                <a:gd name="T5" fmla="*/ 115 h 214"/>
                <a:gd name="T6" fmla="*/ 99 w 213"/>
                <a:gd name="T7" fmla="*/ 99 h 214"/>
                <a:gd name="T8" fmla="*/ 0 w 213"/>
                <a:gd name="T9" fmla="*/ 0 h 214"/>
                <a:gd name="T10" fmla="*/ 213 w 213"/>
                <a:gd name="T11" fmla="*/ 0 h 214"/>
              </a:gdLst>
              <a:ahLst/>
              <a:cxnLst>
                <a:cxn ang="0">
                  <a:pos x="T0" y="T1"/>
                </a:cxn>
                <a:cxn ang="0">
                  <a:pos x="T2" y="T3"/>
                </a:cxn>
                <a:cxn ang="0">
                  <a:pos x="T4" y="T5"/>
                </a:cxn>
                <a:cxn ang="0">
                  <a:pos x="T6" y="T7"/>
                </a:cxn>
                <a:cxn ang="0">
                  <a:pos x="T8" y="T9"/>
                </a:cxn>
                <a:cxn ang="0">
                  <a:pos x="T10" y="T11"/>
                </a:cxn>
              </a:cxnLst>
              <a:rect l="0" t="0" r="r" b="b"/>
              <a:pathLst>
                <a:path w="213" h="214">
                  <a:moveTo>
                    <a:pt x="213" y="0"/>
                  </a:moveTo>
                  <a:lnTo>
                    <a:pt x="213" y="214"/>
                  </a:lnTo>
                  <a:lnTo>
                    <a:pt x="114" y="115"/>
                  </a:lnTo>
                  <a:lnTo>
                    <a:pt x="99" y="99"/>
                  </a:lnTo>
                  <a:lnTo>
                    <a:pt x="0" y="0"/>
                  </a:lnTo>
                  <a:lnTo>
                    <a:pt x="213"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41">
              <a:extLst>
                <a:ext uri="{FF2B5EF4-FFF2-40B4-BE49-F238E27FC236}">
                  <a16:creationId xmlns:a16="http://schemas.microsoft.com/office/drawing/2014/main" id="{F9D95B63-1235-F4CB-D93A-539842B897D4}"/>
                </a:ext>
              </a:extLst>
            </p:cNvPr>
            <p:cNvSpPr>
              <a:spLocks/>
            </p:cNvSpPr>
            <p:nvPr/>
          </p:nvSpPr>
          <p:spPr bwMode="auto">
            <a:xfrm>
              <a:off x="2849" y="781"/>
              <a:ext cx="213" cy="214"/>
            </a:xfrm>
            <a:custGeom>
              <a:avLst/>
              <a:gdLst>
                <a:gd name="T0" fmla="*/ 0 w 213"/>
                <a:gd name="T1" fmla="*/ 214 h 214"/>
                <a:gd name="T2" fmla="*/ 0 w 213"/>
                <a:gd name="T3" fmla="*/ 0 h 214"/>
                <a:gd name="T4" fmla="*/ 99 w 213"/>
                <a:gd name="T5" fmla="*/ 99 h 214"/>
                <a:gd name="T6" fmla="*/ 114 w 213"/>
                <a:gd name="T7" fmla="*/ 115 h 214"/>
                <a:gd name="T8" fmla="*/ 213 w 213"/>
                <a:gd name="T9" fmla="*/ 214 h 214"/>
                <a:gd name="T10" fmla="*/ 0 w 213"/>
                <a:gd name="T11" fmla="*/ 214 h 214"/>
              </a:gdLst>
              <a:ahLst/>
              <a:cxnLst>
                <a:cxn ang="0">
                  <a:pos x="T0" y="T1"/>
                </a:cxn>
                <a:cxn ang="0">
                  <a:pos x="T2" y="T3"/>
                </a:cxn>
                <a:cxn ang="0">
                  <a:pos x="T4" y="T5"/>
                </a:cxn>
                <a:cxn ang="0">
                  <a:pos x="T6" y="T7"/>
                </a:cxn>
                <a:cxn ang="0">
                  <a:pos x="T8" y="T9"/>
                </a:cxn>
                <a:cxn ang="0">
                  <a:pos x="T10" y="T11"/>
                </a:cxn>
              </a:cxnLst>
              <a:rect l="0" t="0" r="r" b="b"/>
              <a:pathLst>
                <a:path w="213" h="214">
                  <a:moveTo>
                    <a:pt x="0" y="214"/>
                  </a:moveTo>
                  <a:lnTo>
                    <a:pt x="0" y="0"/>
                  </a:lnTo>
                  <a:lnTo>
                    <a:pt x="99" y="99"/>
                  </a:lnTo>
                  <a:lnTo>
                    <a:pt x="114" y="115"/>
                  </a:lnTo>
                  <a:lnTo>
                    <a:pt x="213" y="214"/>
                  </a:lnTo>
                  <a:lnTo>
                    <a:pt x="0" y="21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42">
              <a:extLst>
                <a:ext uri="{FF2B5EF4-FFF2-40B4-BE49-F238E27FC236}">
                  <a16:creationId xmlns:a16="http://schemas.microsoft.com/office/drawing/2014/main" id="{27BFE656-666C-01C7-CA72-17F556C2E3D1}"/>
                </a:ext>
              </a:extLst>
            </p:cNvPr>
            <p:cNvSpPr>
              <a:spLocks/>
            </p:cNvSpPr>
            <p:nvPr/>
          </p:nvSpPr>
          <p:spPr bwMode="auto">
            <a:xfrm>
              <a:off x="2906" y="880"/>
              <a:ext cx="57" cy="58"/>
            </a:xfrm>
            <a:custGeom>
              <a:avLst/>
              <a:gdLst>
                <a:gd name="T0" fmla="*/ 42 w 57"/>
                <a:gd name="T1" fmla="*/ 0 h 58"/>
                <a:gd name="T2" fmla="*/ 0 w 57"/>
                <a:gd name="T3" fmla="*/ 42 h 58"/>
                <a:gd name="T4" fmla="*/ 16 w 57"/>
                <a:gd name="T5" fmla="*/ 58 h 58"/>
                <a:gd name="T6" fmla="*/ 57 w 57"/>
                <a:gd name="T7" fmla="*/ 16 h 58"/>
                <a:gd name="T8" fmla="*/ 42 w 57"/>
                <a:gd name="T9" fmla="*/ 0 h 58"/>
              </a:gdLst>
              <a:ahLst/>
              <a:cxnLst>
                <a:cxn ang="0">
                  <a:pos x="T0" y="T1"/>
                </a:cxn>
                <a:cxn ang="0">
                  <a:pos x="T2" y="T3"/>
                </a:cxn>
                <a:cxn ang="0">
                  <a:pos x="T4" y="T5"/>
                </a:cxn>
                <a:cxn ang="0">
                  <a:pos x="T6" y="T7"/>
                </a:cxn>
                <a:cxn ang="0">
                  <a:pos x="T8" y="T9"/>
                </a:cxn>
              </a:cxnLst>
              <a:rect l="0" t="0" r="r" b="b"/>
              <a:pathLst>
                <a:path w="57" h="58">
                  <a:moveTo>
                    <a:pt x="42" y="0"/>
                  </a:moveTo>
                  <a:lnTo>
                    <a:pt x="0" y="42"/>
                  </a:lnTo>
                  <a:lnTo>
                    <a:pt x="16" y="58"/>
                  </a:lnTo>
                  <a:lnTo>
                    <a:pt x="57" y="16"/>
                  </a:lnTo>
                  <a:lnTo>
                    <a:pt x="42"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43">
              <a:extLst>
                <a:ext uri="{FF2B5EF4-FFF2-40B4-BE49-F238E27FC236}">
                  <a16:creationId xmlns:a16="http://schemas.microsoft.com/office/drawing/2014/main" id="{D13AB97D-A371-1370-F68B-A8A7F097BDCE}"/>
                </a:ext>
              </a:extLst>
            </p:cNvPr>
            <p:cNvSpPr>
              <a:spLocks/>
            </p:cNvSpPr>
            <p:nvPr/>
          </p:nvSpPr>
          <p:spPr bwMode="auto">
            <a:xfrm>
              <a:off x="2939" y="804"/>
              <a:ext cx="100" cy="101"/>
            </a:xfrm>
            <a:custGeom>
              <a:avLst/>
              <a:gdLst>
                <a:gd name="T0" fmla="*/ 0 w 100"/>
                <a:gd name="T1" fmla="*/ 0 h 101"/>
                <a:gd name="T2" fmla="*/ 0 w 100"/>
                <a:gd name="T3" fmla="*/ 22 h 101"/>
                <a:gd name="T4" fmla="*/ 62 w 100"/>
                <a:gd name="T5" fmla="*/ 22 h 101"/>
                <a:gd name="T6" fmla="*/ 9 w 100"/>
                <a:gd name="T7" fmla="*/ 76 h 101"/>
                <a:gd name="T8" fmla="*/ 24 w 100"/>
                <a:gd name="T9" fmla="*/ 92 h 101"/>
                <a:gd name="T10" fmla="*/ 78 w 100"/>
                <a:gd name="T11" fmla="*/ 38 h 101"/>
                <a:gd name="T12" fmla="*/ 78 w 100"/>
                <a:gd name="T13" fmla="*/ 101 h 101"/>
                <a:gd name="T14" fmla="*/ 100 w 100"/>
                <a:gd name="T15" fmla="*/ 101 h 101"/>
                <a:gd name="T16" fmla="*/ 100 w 100"/>
                <a:gd name="T17" fmla="*/ 0 h 101"/>
                <a:gd name="T18" fmla="*/ 0 w 10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0" y="0"/>
                  </a:moveTo>
                  <a:lnTo>
                    <a:pt x="0" y="22"/>
                  </a:lnTo>
                  <a:lnTo>
                    <a:pt x="62" y="22"/>
                  </a:lnTo>
                  <a:lnTo>
                    <a:pt x="9" y="76"/>
                  </a:lnTo>
                  <a:lnTo>
                    <a:pt x="24" y="92"/>
                  </a:lnTo>
                  <a:lnTo>
                    <a:pt x="78" y="38"/>
                  </a:lnTo>
                  <a:lnTo>
                    <a:pt x="78" y="101"/>
                  </a:lnTo>
                  <a:lnTo>
                    <a:pt x="100" y="101"/>
                  </a:lnTo>
                  <a:lnTo>
                    <a:pt x="100"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44">
              <a:extLst>
                <a:ext uri="{FF2B5EF4-FFF2-40B4-BE49-F238E27FC236}">
                  <a16:creationId xmlns:a16="http://schemas.microsoft.com/office/drawing/2014/main" id="{DEDD888A-14DC-D736-5B20-AE947773786B}"/>
                </a:ext>
              </a:extLst>
            </p:cNvPr>
            <p:cNvSpPr>
              <a:spLocks/>
            </p:cNvSpPr>
            <p:nvPr/>
          </p:nvSpPr>
          <p:spPr bwMode="auto">
            <a:xfrm>
              <a:off x="2875" y="935"/>
              <a:ext cx="34" cy="34"/>
            </a:xfrm>
            <a:custGeom>
              <a:avLst/>
              <a:gdLst>
                <a:gd name="T0" fmla="*/ 16 w 34"/>
                <a:gd name="T1" fmla="*/ 0 h 34"/>
                <a:gd name="T2" fmla="*/ 0 w 34"/>
                <a:gd name="T3" fmla="*/ 16 h 34"/>
                <a:gd name="T4" fmla="*/ 17 w 34"/>
                <a:gd name="T5" fmla="*/ 34 h 34"/>
                <a:gd name="T6" fmla="*/ 34 w 34"/>
                <a:gd name="T7" fmla="*/ 18 h 34"/>
                <a:gd name="T8" fmla="*/ 16 w 34"/>
                <a:gd name="T9" fmla="*/ 0 h 34"/>
              </a:gdLst>
              <a:ahLst/>
              <a:cxnLst>
                <a:cxn ang="0">
                  <a:pos x="T0" y="T1"/>
                </a:cxn>
                <a:cxn ang="0">
                  <a:pos x="T2" y="T3"/>
                </a:cxn>
                <a:cxn ang="0">
                  <a:pos x="T4" y="T5"/>
                </a:cxn>
                <a:cxn ang="0">
                  <a:pos x="T6" y="T7"/>
                </a:cxn>
                <a:cxn ang="0">
                  <a:pos x="T8" y="T9"/>
                </a:cxn>
              </a:cxnLst>
              <a:rect l="0" t="0" r="r" b="b"/>
              <a:pathLst>
                <a:path w="34" h="34">
                  <a:moveTo>
                    <a:pt x="16" y="0"/>
                  </a:moveTo>
                  <a:lnTo>
                    <a:pt x="0" y="16"/>
                  </a:lnTo>
                  <a:lnTo>
                    <a:pt x="17" y="34"/>
                  </a:lnTo>
                  <a:lnTo>
                    <a:pt x="34" y="18"/>
                  </a:lnTo>
                  <a:lnTo>
                    <a:pt x="16"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 name="Graphic 8" descr="Playbook outline">
            <a:extLst>
              <a:ext uri="{FF2B5EF4-FFF2-40B4-BE49-F238E27FC236}">
                <a16:creationId xmlns:a16="http://schemas.microsoft.com/office/drawing/2014/main" id="{F1159E4A-2206-0496-BBB3-E666AE5A4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6581" y="1877404"/>
            <a:ext cx="914400" cy="914400"/>
          </a:xfrm>
          <a:prstGeom prst="rect">
            <a:avLst/>
          </a:prstGeom>
        </p:spPr>
      </p:pic>
      <p:pic>
        <p:nvPicPr>
          <p:cNvPr id="11" name="Picture 10">
            <a:extLst>
              <a:ext uri="{FF2B5EF4-FFF2-40B4-BE49-F238E27FC236}">
                <a16:creationId xmlns:a16="http://schemas.microsoft.com/office/drawing/2014/main" id="{C57ED8D6-9C59-8C19-A5D0-D687EAC980F6}"/>
              </a:ext>
            </a:extLst>
          </p:cNvPr>
          <p:cNvPicPr>
            <a:picLocks noChangeAspect="1"/>
          </p:cNvPicPr>
          <p:nvPr/>
        </p:nvPicPr>
        <p:blipFill>
          <a:blip r:embed="rId5"/>
          <a:stretch>
            <a:fillRect/>
          </a:stretch>
        </p:blipFill>
        <p:spPr>
          <a:xfrm>
            <a:off x="2209800" y="742473"/>
            <a:ext cx="7772400" cy="5373053"/>
          </a:xfrm>
          <a:prstGeom prst="rect">
            <a:avLst/>
          </a:prstGeom>
        </p:spPr>
      </p:pic>
    </p:spTree>
    <p:extLst>
      <p:ext uri="{BB962C8B-B14F-4D97-AF65-F5344CB8AC3E}">
        <p14:creationId xmlns:p14="http://schemas.microsoft.com/office/powerpoint/2010/main" val="1600991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4.16667E-6 4.07407E-6 L 0.00066 0.0537 " pathEditMode="relative" rAng="0" ptsTypes="AA">
                                      <p:cBhvr>
                                        <p:cTn id="9" dur="750" fill="hold"/>
                                        <p:tgtEl>
                                          <p:spTgt spid="27"/>
                                        </p:tgtEl>
                                        <p:attrNameLst>
                                          <p:attrName>ppt_x</p:attrName>
                                          <p:attrName>ppt_y</p:attrName>
                                        </p:attrNameLst>
                                      </p:cBhvr>
                                      <p:rCtr x="26" y="2685"/>
                                    </p:animMotion>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750"/>
                            </p:stCondLst>
                            <p:childTnLst>
                              <p:par>
                                <p:cTn id="14" presetID="63" presetClass="path" presetSubtype="0" accel="50000" decel="50000" fill="hold" grpId="1" nodeType="afterEffect">
                                  <p:stCondLst>
                                    <p:cond delay="0"/>
                                  </p:stCondLst>
                                  <p:childTnLst>
                                    <p:animMotion origin="layout" path="M 0 4.07407E-6 L 0.00065 0.0537 " pathEditMode="relative" rAng="0" ptsTypes="AA">
                                      <p:cBhvr>
                                        <p:cTn id="15" dur="750" fill="hold"/>
                                        <p:tgtEl>
                                          <p:spTgt spid="31"/>
                                        </p:tgtEl>
                                        <p:attrNameLst>
                                          <p:attrName>ppt_x</p:attrName>
                                          <p:attrName>ppt_y</p:attrName>
                                        </p:attrNameLst>
                                      </p:cBhvr>
                                      <p:rCtr x="26" y="2685"/>
                                    </p:animMotion>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500"/>
                            </p:stCondLst>
                            <p:childTnLst>
                              <p:par>
                                <p:cTn id="20" presetID="63" presetClass="path" presetSubtype="0" accel="50000" decel="50000" fill="hold" grpId="1" nodeType="afterEffect">
                                  <p:stCondLst>
                                    <p:cond delay="0"/>
                                  </p:stCondLst>
                                  <p:childTnLst>
                                    <p:animMotion origin="layout" path="M 4.375E-6 4.07407E-6 L 0.00065 0.0537 " pathEditMode="relative" rAng="0" ptsTypes="AA">
                                      <p:cBhvr>
                                        <p:cTn id="21" dur="750" fill="hold"/>
                                        <p:tgtEl>
                                          <p:spTgt spid="32"/>
                                        </p:tgtEl>
                                        <p:attrNameLst>
                                          <p:attrName>ppt_x</p:attrName>
                                          <p:attrName>ppt_y</p:attrName>
                                        </p:attrNameLst>
                                      </p:cBhvr>
                                      <p:rCtr x="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2" grpId="0" animBg="1"/>
      <p:bldP spid="3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F51C5-69AF-13BA-9E4A-BA5F224FAF9D}"/>
              </a:ext>
            </a:extLst>
          </p:cNvPr>
          <p:cNvSpPr>
            <a:spLocks noGrp="1"/>
          </p:cNvSpPr>
          <p:nvPr>
            <p:ph type="body" sz="quarter" idx="10"/>
          </p:nvPr>
        </p:nvSpPr>
        <p:spPr/>
        <p:txBody>
          <a:bodyPr/>
          <a:lstStyle/>
          <a:p>
            <a:r>
              <a:rPr lang="en-US"/>
              <a:t>Predictive Maintenance</a:t>
            </a:r>
          </a:p>
        </p:txBody>
      </p:sp>
      <p:sp>
        <p:nvSpPr>
          <p:cNvPr id="4" name="Title 3">
            <a:extLst>
              <a:ext uri="{FF2B5EF4-FFF2-40B4-BE49-F238E27FC236}">
                <a16:creationId xmlns:a16="http://schemas.microsoft.com/office/drawing/2014/main" id="{D58DC606-4D9D-4F1D-BA37-DEC874C9B2EC}"/>
              </a:ext>
            </a:extLst>
          </p:cNvPr>
          <p:cNvSpPr>
            <a:spLocks noGrp="1"/>
          </p:cNvSpPr>
          <p:nvPr>
            <p:ph type="title"/>
          </p:nvPr>
        </p:nvSpPr>
        <p:spPr/>
        <p:txBody>
          <a:bodyPr/>
          <a:lstStyle/>
          <a:p>
            <a:r>
              <a:rPr lang="it-IT"/>
              <a:t>M&amp;M Azure OpenAI Service Scenarios​</a:t>
            </a:r>
            <a:endParaRPr lang="en-US"/>
          </a:p>
        </p:txBody>
      </p:sp>
      <p:grpSp>
        <p:nvGrpSpPr>
          <p:cNvPr id="3" name="Graphic 1">
            <a:extLst>
              <a:ext uri="{FF2B5EF4-FFF2-40B4-BE49-F238E27FC236}">
                <a16:creationId xmlns:a16="http://schemas.microsoft.com/office/drawing/2014/main" id="{30AAD060-D708-8693-9FB0-AB418B2DA96F}"/>
              </a:ext>
              <a:ext uri="{C183D7F6-B498-43B3-948B-1728B52AA6E4}">
                <adec:decorative xmlns:adec="http://schemas.microsoft.com/office/drawing/2017/decorative" val="1"/>
              </a:ext>
            </a:extLst>
          </p:cNvPr>
          <p:cNvGrpSpPr>
            <a:grpSpLocks noChangeAspect="1"/>
          </p:cNvGrpSpPr>
          <p:nvPr/>
        </p:nvGrpSpPr>
        <p:grpSpPr>
          <a:xfrm>
            <a:off x="11430000" y="292100"/>
            <a:ext cx="478519" cy="606436"/>
            <a:chOff x="7114885" y="6890607"/>
            <a:chExt cx="312220" cy="395682"/>
          </a:xfrm>
          <a:solidFill>
            <a:schemeClr val="accent1"/>
          </a:solidFill>
        </p:grpSpPr>
        <p:sp>
          <p:nvSpPr>
            <p:cNvPr id="5" name="Freeform: Shape 4">
              <a:extLst>
                <a:ext uri="{FF2B5EF4-FFF2-40B4-BE49-F238E27FC236}">
                  <a16:creationId xmlns:a16="http://schemas.microsoft.com/office/drawing/2014/main" id="{D7EFE08B-3516-B2A4-A170-C0742EB212B0}"/>
                </a:ext>
              </a:extLst>
            </p:cNvPr>
            <p:cNvSpPr/>
            <p:nvPr/>
          </p:nvSpPr>
          <p:spPr>
            <a:xfrm>
              <a:off x="7114885" y="6890607"/>
              <a:ext cx="312220" cy="312219"/>
            </a:xfrm>
            <a:custGeom>
              <a:avLst/>
              <a:gdLst>
                <a:gd name="connsiteX0" fmla="*/ 156110 w 312220"/>
                <a:gd name="connsiteY0" fmla="*/ 0 h 312219"/>
                <a:gd name="connsiteX1" fmla="*/ 0 w 312220"/>
                <a:gd name="connsiteY1" fmla="*/ 156110 h 312219"/>
                <a:gd name="connsiteX2" fmla="*/ 156110 w 312220"/>
                <a:gd name="connsiteY2" fmla="*/ 312219 h 312219"/>
                <a:gd name="connsiteX3" fmla="*/ 312219 w 312220"/>
                <a:gd name="connsiteY3" fmla="*/ 156110 h 312219"/>
                <a:gd name="connsiteX4" fmla="*/ 156110 w 312220"/>
                <a:gd name="connsiteY4" fmla="*/ 0 h 312219"/>
                <a:gd name="connsiteX5" fmla="*/ 208352 w 312220"/>
                <a:gd name="connsiteY5" fmla="*/ 124888 h 312219"/>
                <a:gd name="connsiteX6" fmla="*/ 185167 w 312220"/>
                <a:gd name="connsiteY6" fmla="*/ 117778 h 312219"/>
                <a:gd name="connsiteX7" fmla="*/ 169711 w 312220"/>
                <a:gd name="connsiteY7" fmla="*/ 99230 h 312219"/>
                <a:gd name="connsiteX8" fmla="*/ 167238 w 312220"/>
                <a:gd name="connsiteY8" fmla="*/ 75118 h 312219"/>
                <a:gd name="connsiteX9" fmla="*/ 178675 w 312220"/>
                <a:gd name="connsiteY9" fmla="*/ 53788 h 312219"/>
                <a:gd name="connsiteX10" fmla="*/ 200006 w 312220"/>
                <a:gd name="connsiteY10" fmla="*/ 42351 h 312219"/>
                <a:gd name="connsiteX11" fmla="*/ 224118 w 312220"/>
                <a:gd name="connsiteY11" fmla="*/ 44824 h 312219"/>
                <a:gd name="connsiteX12" fmla="*/ 242665 w 312220"/>
                <a:gd name="connsiteY12" fmla="*/ 60280 h 312219"/>
                <a:gd name="connsiteX13" fmla="*/ 249775 w 312220"/>
                <a:gd name="connsiteY13" fmla="*/ 83465 h 312219"/>
                <a:gd name="connsiteX14" fmla="*/ 237719 w 312220"/>
                <a:gd name="connsiteY14" fmla="*/ 112832 h 312219"/>
                <a:gd name="connsiteX15" fmla="*/ 208352 w 312220"/>
                <a:gd name="connsiteY15" fmla="*/ 124888 h 31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220" h="312219">
                  <a:moveTo>
                    <a:pt x="156110" y="0"/>
                  </a:moveTo>
                  <a:cubicBezTo>
                    <a:pt x="69862" y="0"/>
                    <a:pt x="0" y="69863"/>
                    <a:pt x="0" y="156110"/>
                  </a:cubicBezTo>
                  <a:cubicBezTo>
                    <a:pt x="0" y="242356"/>
                    <a:pt x="69862" y="312219"/>
                    <a:pt x="156110" y="312219"/>
                  </a:cubicBezTo>
                  <a:cubicBezTo>
                    <a:pt x="242356" y="312219"/>
                    <a:pt x="312219" y="242356"/>
                    <a:pt x="312219" y="156110"/>
                  </a:cubicBezTo>
                  <a:cubicBezTo>
                    <a:pt x="312528" y="69863"/>
                    <a:pt x="242356" y="0"/>
                    <a:pt x="156110" y="0"/>
                  </a:cubicBezTo>
                  <a:close/>
                  <a:moveTo>
                    <a:pt x="208352" y="124888"/>
                  </a:moveTo>
                  <a:cubicBezTo>
                    <a:pt x="200006" y="124888"/>
                    <a:pt x="191968" y="122415"/>
                    <a:pt x="185167" y="117778"/>
                  </a:cubicBezTo>
                  <a:cubicBezTo>
                    <a:pt x="178367" y="113141"/>
                    <a:pt x="173112" y="106649"/>
                    <a:pt x="169711" y="99230"/>
                  </a:cubicBezTo>
                  <a:cubicBezTo>
                    <a:pt x="166310" y="91811"/>
                    <a:pt x="165692" y="83155"/>
                    <a:pt x="167238" y="75118"/>
                  </a:cubicBezTo>
                  <a:cubicBezTo>
                    <a:pt x="168783" y="67081"/>
                    <a:pt x="172802" y="59662"/>
                    <a:pt x="178675" y="53788"/>
                  </a:cubicBezTo>
                  <a:cubicBezTo>
                    <a:pt x="184549" y="47915"/>
                    <a:pt x="191968" y="43896"/>
                    <a:pt x="200006" y="42351"/>
                  </a:cubicBezTo>
                  <a:cubicBezTo>
                    <a:pt x="208042" y="40805"/>
                    <a:pt x="216389" y="41423"/>
                    <a:pt x="224118" y="44824"/>
                  </a:cubicBezTo>
                  <a:cubicBezTo>
                    <a:pt x="231846" y="47915"/>
                    <a:pt x="238337" y="53170"/>
                    <a:pt x="242665" y="60280"/>
                  </a:cubicBezTo>
                  <a:cubicBezTo>
                    <a:pt x="246993" y="67390"/>
                    <a:pt x="249775" y="75118"/>
                    <a:pt x="249775" y="83465"/>
                  </a:cubicBezTo>
                  <a:cubicBezTo>
                    <a:pt x="249775" y="94593"/>
                    <a:pt x="245447" y="105103"/>
                    <a:pt x="237719" y="112832"/>
                  </a:cubicBezTo>
                  <a:cubicBezTo>
                    <a:pt x="229991" y="120560"/>
                    <a:pt x="219481" y="124888"/>
                    <a:pt x="208352" y="124888"/>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6BBAEA92-AC33-8AFD-A47B-9C88F3DE3DFA}"/>
                </a:ext>
              </a:extLst>
            </p:cNvPr>
            <p:cNvSpPr/>
            <p:nvPr/>
          </p:nvSpPr>
          <p:spPr>
            <a:xfrm>
              <a:off x="7145179" y="6995092"/>
              <a:ext cx="237410" cy="132615"/>
            </a:xfrm>
            <a:custGeom>
              <a:avLst/>
              <a:gdLst>
                <a:gd name="connsiteX0" fmla="*/ 208353 w 237410"/>
                <a:gd name="connsiteY0" fmla="*/ 29985 h 132615"/>
                <a:gd name="connsiteX1" fmla="*/ 164765 w 237410"/>
                <a:gd name="connsiteY1" fmla="*/ 73572 h 132615"/>
                <a:gd name="connsiteX2" fmla="*/ 120560 w 237410"/>
                <a:gd name="connsiteY2" fmla="*/ 29367 h 132615"/>
                <a:gd name="connsiteX3" fmla="*/ 91193 w 237410"/>
                <a:gd name="connsiteY3" fmla="*/ 0 h 132615"/>
                <a:gd name="connsiteX4" fmla="*/ 0 w 237410"/>
                <a:gd name="connsiteY4" fmla="*/ 91193 h 132615"/>
                <a:gd name="connsiteX5" fmla="*/ 29367 w 237410"/>
                <a:gd name="connsiteY5" fmla="*/ 120560 h 132615"/>
                <a:gd name="connsiteX6" fmla="*/ 90884 w 237410"/>
                <a:gd name="connsiteY6" fmla="*/ 59043 h 132615"/>
                <a:gd name="connsiteX7" fmla="*/ 135089 w 237410"/>
                <a:gd name="connsiteY7" fmla="*/ 103249 h 132615"/>
                <a:gd name="connsiteX8" fmla="*/ 164457 w 237410"/>
                <a:gd name="connsiteY8" fmla="*/ 132616 h 132615"/>
                <a:gd name="connsiteX9" fmla="*/ 237410 w 237410"/>
                <a:gd name="connsiteY9" fmla="*/ 59662 h 132615"/>
                <a:gd name="connsiteX10" fmla="*/ 208353 w 237410"/>
                <a:gd name="connsiteY10" fmla="*/ 29985 h 13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410" h="132615">
                  <a:moveTo>
                    <a:pt x="208353" y="29985"/>
                  </a:moveTo>
                  <a:lnTo>
                    <a:pt x="164765" y="73572"/>
                  </a:lnTo>
                  <a:lnTo>
                    <a:pt x="120560" y="29367"/>
                  </a:lnTo>
                  <a:lnTo>
                    <a:pt x="91193" y="0"/>
                  </a:lnTo>
                  <a:lnTo>
                    <a:pt x="0" y="91193"/>
                  </a:lnTo>
                  <a:lnTo>
                    <a:pt x="29367" y="120560"/>
                  </a:lnTo>
                  <a:lnTo>
                    <a:pt x="90884" y="59043"/>
                  </a:lnTo>
                  <a:lnTo>
                    <a:pt x="135089" y="103249"/>
                  </a:lnTo>
                  <a:lnTo>
                    <a:pt x="164457" y="132616"/>
                  </a:lnTo>
                  <a:lnTo>
                    <a:pt x="237410" y="59662"/>
                  </a:lnTo>
                  <a:lnTo>
                    <a:pt x="208353" y="29985"/>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3E8EF441-7D18-1B6B-452E-D34593E2B365}"/>
                </a:ext>
              </a:extLst>
            </p:cNvPr>
            <p:cNvSpPr/>
            <p:nvPr/>
          </p:nvSpPr>
          <p:spPr>
            <a:xfrm>
              <a:off x="7156617" y="7182423"/>
              <a:ext cx="229063" cy="103866"/>
            </a:xfrm>
            <a:custGeom>
              <a:avLst/>
              <a:gdLst>
                <a:gd name="connsiteX0" fmla="*/ 0 w 229063"/>
                <a:gd name="connsiteY0" fmla="*/ 103867 h 103866"/>
                <a:gd name="connsiteX1" fmla="*/ 62444 w 229063"/>
                <a:gd name="connsiteY1" fmla="*/ 0 h 103866"/>
                <a:gd name="connsiteX2" fmla="*/ 166620 w 229063"/>
                <a:gd name="connsiteY2" fmla="*/ 0 h 103866"/>
                <a:gd name="connsiteX3" fmla="*/ 229063 w 229063"/>
                <a:gd name="connsiteY3" fmla="*/ 103867 h 103866"/>
                <a:gd name="connsiteX4" fmla="*/ 0 w 229063"/>
                <a:gd name="connsiteY4" fmla="*/ 103867 h 1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63" h="103866">
                  <a:moveTo>
                    <a:pt x="0" y="103867"/>
                  </a:moveTo>
                  <a:lnTo>
                    <a:pt x="62444" y="0"/>
                  </a:lnTo>
                  <a:lnTo>
                    <a:pt x="166620" y="0"/>
                  </a:lnTo>
                  <a:lnTo>
                    <a:pt x="229063" y="103867"/>
                  </a:lnTo>
                  <a:lnTo>
                    <a:pt x="0" y="103867"/>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Content Placeholder 1">
            <a:extLst>
              <a:ext uri="{FF2B5EF4-FFF2-40B4-BE49-F238E27FC236}">
                <a16:creationId xmlns:a16="http://schemas.microsoft.com/office/drawing/2014/main" id="{C1C61267-345C-0787-F981-AA7B424FFF4B}"/>
              </a:ext>
            </a:extLst>
          </p:cNvPr>
          <p:cNvSpPr txBox="1">
            <a:spLocks/>
          </p:cNvSpPr>
          <p:nvPr/>
        </p:nvSpPr>
        <p:spPr>
          <a:xfrm>
            <a:off x="1052830" y="4455330"/>
            <a:ext cx="3166745" cy="1125501"/>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Semibold"/>
                <a:ea typeface="+mn-ea"/>
                <a:cs typeface="Segoe UI"/>
              </a:rPr>
              <a:t>Data is not being captured from the factory floor</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Semibold"/>
                <a:ea typeface="+mn-ea"/>
                <a:cs typeface="Segoe UI"/>
              </a:rPr>
              <a:t>Large upfront investment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Semibold"/>
                <a:ea typeface="+mn-ea"/>
                <a:cs typeface="Segoe UI"/>
              </a:rPr>
              <a:t>Security risks on data capture with legacy equipment</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Semibold"/>
                <a:ea typeface="+mn-ea"/>
                <a:cs typeface="Segoe UI"/>
              </a:rPr>
              <a:t>Complexity of getting started</a:t>
            </a:r>
          </a:p>
        </p:txBody>
      </p:sp>
      <p:sp>
        <p:nvSpPr>
          <p:cNvPr id="10" name="Content Placeholder 7">
            <a:extLst>
              <a:ext uri="{FF2B5EF4-FFF2-40B4-BE49-F238E27FC236}">
                <a16:creationId xmlns:a16="http://schemas.microsoft.com/office/drawing/2014/main" id="{A4C62DD8-E41A-A33F-2EEF-D1D652F7E6D9}"/>
              </a:ext>
            </a:extLst>
          </p:cNvPr>
          <p:cNvSpPr txBox="1">
            <a:spLocks/>
          </p:cNvSpPr>
          <p:nvPr/>
        </p:nvSpPr>
        <p:spPr>
          <a:xfrm>
            <a:off x="4564070" y="4455330"/>
            <a:ext cx="3059897" cy="663836"/>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Converting unstructured data to structured SQL data points </a:t>
            </a:r>
          </a:p>
          <a:p>
            <a:pPr marL="171450" marR="0" lvl="0" indent="-171450" algn="l" defTabSz="91436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Segoe UI"/>
                <a:ea typeface="+mn-ea"/>
                <a:cs typeface="+mn-cs"/>
              </a:rPr>
              <a:t>Improve Knowledge Mining </a:t>
            </a:r>
          </a:p>
        </p:txBody>
      </p:sp>
      <p:sp>
        <p:nvSpPr>
          <p:cNvPr id="26" name="Content Placeholder 19">
            <a:extLst>
              <a:ext uri="{FF2B5EF4-FFF2-40B4-BE49-F238E27FC236}">
                <a16:creationId xmlns:a16="http://schemas.microsoft.com/office/drawing/2014/main" id="{31F8362E-BC4C-6A49-11E2-CCA4C1DB6B35}"/>
              </a:ext>
            </a:extLst>
          </p:cNvPr>
          <p:cNvSpPr txBox="1">
            <a:spLocks/>
          </p:cNvSpPr>
          <p:nvPr/>
        </p:nvSpPr>
        <p:spPr>
          <a:xfrm>
            <a:off x="8234026" y="4455330"/>
            <a:ext cx="3872249" cy="1587166"/>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Increase machinery uptime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Predicting problem areas and solving before they become breaks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Reducing maintenance costs and repair time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a:t>
            </a:r>
            <a:br>
              <a:rPr kumimoji="0" lang="en-US" sz="1000" b="0" i="0" u="none" strike="noStrike" kern="0" cap="none" spc="0" normalizeH="0" baseline="0" noProof="0">
                <a:ln>
                  <a:noFill/>
                </a:ln>
                <a:solidFill>
                  <a:srgbClr val="FFFFFF"/>
                </a:solidFill>
                <a:effectLst/>
                <a:uLnTx/>
                <a:uFillTx/>
                <a:latin typeface="Segoe UI Semibold"/>
                <a:ea typeface="+mn-ea"/>
                <a:cs typeface="Segoe UI"/>
              </a:rPr>
            </a:br>
            <a:r>
              <a:rPr kumimoji="0" lang="en-US" sz="1000" b="0" i="0" u="none" strike="noStrike" kern="0" cap="none" spc="0" normalizeH="0" baseline="0" noProof="0">
                <a:ln>
                  <a:noFill/>
                </a:ln>
                <a:solidFill>
                  <a:srgbClr val="FFFFFF"/>
                </a:solidFill>
                <a:effectLst/>
                <a:uLnTx/>
                <a:uFillTx/>
                <a:latin typeface="Segoe UI Semibold"/>
                <a:ea typeface="+mn-ea"/>
                <a:cs typeface="Segoe UI"/>
              </a:rPr>
              <a:t>Proactively addressing problem areas before it becomes a larger failure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50E6FF"/>
                </a:solidFill>
                <a:effectLst/>
                <a:uLnTx/>
                <a:uFillTx/>
                <a:latin typeface="Segoe UI Semibold"/>
                <a:ea typeface="+mn-ea"/>
                <a:cs typeface="Segoe UI Semibold"/>
              </a:rPr>
              <a:t>Reducing inventory carrying costs </a:t>
            </a:r>
            <a:r>
              <a:rPr kumimoji="0" lang="en-US" sz="1000" b="0" i="1" u="none" strike="noStrike" kern="0" cap="none" spc="0" normalizeH="0" baseline="0" noProof="0">
                <a:ln>
                  <a:noFill/>
                </a:ln>
                <a:solidFill>
                  <a:srgbClr val="FFFFFF"/>
                </a:solidFill>
                <a:effectLst/>
                <a:uLnTx/>
                <a:uFillTx/>
                <a:latin typeface="Segoe UI Semibold"/>
                <a:ea typeface="+mn-ea"/>
                <a:cs typeface="Segoe UI"/>
              </a:rPr>
              <a:t>by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Accurately understanding spare part inventory needs at any given time</a:t>
            </a:r>
            <a:endParaRPr kumimoji="0" lang="en-US" sz="1200" b="1" i="0" u="none" strike="noStrike" kern="1200" cap="none" spc="0" normalizeH="0" baseline="0" noProof="0">
              <a:ln>
                <a:noFill/>
              </a:ln>
              <a:solidFill>
                <a:srgbClr val="FFFFFF"/>
              </a:solidFill>
              <a:effectLst/>
              <a:uLnTx/>
              <a:uFillTx/>
              <a:latin typeface="Segoe UI"/>
              <a:ea typeface="+mn-ea"/>
              <a:cs typeface="Segoe UI"/>
            </a:endParaRPr>
          </a:p>
        </p:txBody>
      </p:sp>
      <p:sp>
        <p:nvSpPr>
          <p:cNvPr id="27" name="Oval 29">
            <a:extLst>
              <a:ext uri="{FF2B5EF4-FFF2-40B4-BE49-F238E27FC236}">
                <a16:creationId xmlns:a16="http://schemas.microsoft.com/office/drawing/2014/main" id="{1A7BA85A-0C19-42DA-2B39-7BC9E2372F1D}"/>
              </a:ext>
              <a:ext uri="{C183D7F6-B498-43B3-948B-1728B52AA6E4}">
                <adec:decorative xmlns:adec="http://schemas.microsoft.com/office/drawing/2017/decorative" val="1"/>
              </a:ext>
            </a:extLst>
          </p:cNvPr>
          <p:cNvSpPr/>
          <p:nvPr/>
        </p:nvSpPr>
        <p:spPr>
          <a:xfrm rot="5400000">
            <a:off x="238078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0A5CF9D5-6BE3-A4F4-F864-F5D2AE504C4A}"/>
              </a:ext>
            </a:extLst>
          </p:cNvPr>
          <p:cNvSpPr/>
          <p:nvPr/>
        </p:nvSpPr>
        <p:spPr>
          <a:xfrm>
            <a:off x="1236093" y="3321758"/>
            <a:ext cx="2468114"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Issues &amp; Challenges</a:t>
            </a:r>
          </a:p>
        </p:txBody>
      </p:sp>
      <p:sp>
        <p:nvSpPr>
          <p:cNvPr id="29" name="Rectangle 28">
            <a:extLst>
              <a:ext uri="{FF2B5EF4-FFF2-40B4-BE49-F238E27FC236}">
                <a16:creationId xmlns:a16="http://schemas.microsoft.com/office/drawing/2014/main" id="{36747B29-C2F6-1D23-822D-E8683C0925B9}"/>
              </a:ext>
            </a:extLst>
          </p:cNvPr>
          <p:cNvSpPr/>
          <p:nvPr/>
        </p:nvSpPr>
        <p:spPr>
          <a:xfrm>
            <a:off x="4470400" y="3321758"/>
            <a:ext cx="325120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Azure OpenAI Service Value Add</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bold"/>
            </a:endParaRPr>
          </a:p>
        </p:txBody>
      </p:sp>
      <p:sp>
        <p:nvSpPr>
          <p:cNvPr id="30" name="Rectangle 29">
            <a:extLst>
              <a:ext uri="{FF2B5EF4-FFF2-40B4-BE49-F238E27FC236}">
                <a16:creationId xmlns:a16="http://schemas.microsoft.com/office/drawing/2014/main" id="{DFC6FC2C-5DAB-2B3F-9B2D-6890813D6BA3}"/>
              </a:ext>
            </a:extLst>
          </p:cNvPr>
          <p:cNvSpPr/>
          <p:nvPr/>
        </p:nvSpPr>
        <p:spPr>
          <a:xfrm>
            <a:off x="8302943" y="3321758"/>
            <a:ext cx="283464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Potential Outcomes</a:t>
            </a:r>
          </a:p>
        </p:txBody>
      </p:sp>
      <p:sp>
        <p:nvSpPr>
          <p:cNvPr id="31" name="Oval 29">
            <a:extLst>
              <a:ext uri="{FF2B5EF4-FFF2-40B4-BE49-F238E27FC236}">
                <a16:creationId xmlns:a16="http://schemas.microsoft.com/office/drawing/2014/main" id="{F1D7E8D1-7391-5406-3A4C-05FDB8776217}"/>
              </a:ext>
              <a:ext uri="{C183D7F6-B498-43B3-948B-1728B52AA6E4}">
                <adec:decorative xmlns:adec="http://schemas.microsoft.com/office/drawing/2017/decorative" val="1"/>
              </a:ext>
            </a:extLst>
          </p:cNvPr>
          <p:cNvSpPr/>
          <p:nvPr/>
        </p:nvSpPr>
        <p:spPr>
          <a:xfrm rot="5400000">
            <a:off x="600663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2" name="Oval 29">
            <a:extLst>
              <a:ext uri="{FF2B5EF4-FFF2-40B4-BE49-F238E27FC236}">
                <a16:creationId xmlns:a16="http://schemas.microsoft.com/office/drawing/2014/main" id="{D79DE0E1-B1E8-EC8E-786D-AD1B13A83301}"/>
              </a:ext>
              <a:ext uri="{C183D7F6-B498-43B3-948B-1728B52AA6E4}">
                <adec:decorative xmlns:adec="http://schemas.microsoft.com/office/drawing/2017/decorative" val="1"/>
              </a:ext>
            </a:extLst>
          </p:cNvPr>
          <p:cNvSpPr/>
          <p:nvPr/>
        </p:nvSpPr>
        <p:spPr>
          <a:xfrm rot="5400000">
            <a:off x="9630894"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3" name="Oval 32" descr="Icon">
            <a:extLst>
              <a:ext uri="{FF2B5EF4-FFF2-40B4-BE49-F238E27FC236}">
                <a16:creationId xmlns:a16="http://schemas.microsoft.com/office/drawing/2014/main" id="{B4DCBB85-4804-C705-0322-CC8287B1524D}"/>
              </a:ext>
            </a:extLst>
          </p:cNvPr>
          <p:cNvSpPr/>
          <p:nvPr/>
        </p:nvSpPr>
        <p:spPr bwMode="auto">
          <a:xfrm>
            <a:off x="1792737" y="1684762"/>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Oval 43" descr="Icon">
            <a:extLst>
              <a:ext uri="{FF2B5EF4-FFF2-40B4-BE49-F238E27FC236}">
                <a16:creationId xmlns:a16="http://schemas.microsoft.com/office/drawing/2014/main" id="{39DEA8F5-1A9F-4372-9C83-6B4AFC6A014E}"/>
              </a:ext>
            </a:extLst>
          </p:cNvPr>
          <p:cNvSpPr/>
          <p:nvPr/>
        </p:nvSpPr>
        <p:spPr bwMode="auto">
          <a:xfrm>
            <a:off x="5420688" y="1687378"/>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Oval 49" descr="Icon">
            <a:extLst>
              <a:ext uri="{FF2B5EF4-FFF2-40B4-BE49-F238E27FC236}">
                <a16:creationId xmlns:a16="http://schemas.microsoft.com/office/drawing/2014/main" id="{CD1CCC58-DA73-1B4F-A3DD-AD9567E68F6D}"/>
              </a:ext>
            </a:extLst>
          </p:cNvPr>
          <p:cNvSpPr/>
          <p:nvPr/>
        </p:nvSpPr>
        <p:spPr bwMode="auto">
          <a:xfrm>
            <a:off x="9108623" y="1685314"/>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 name="Group 108">
            <a:extLst>
              <a:ext uri="{FF2B5EF4-FFF2-40B4-BE49-F238E27FC236}">
                <a16:creationId xmlns:a16="http://schemas.microsoft.com/office/drawing/2014/main" id="{93E536A4-CEC8-1033-652D-6C6C55BA881E}"/>
              </a:ext>
              <a:ext uri="{C183D7F6-B498-43B3-948B-1728B52AA6E4}">
                <adec:decorative xmlns:adec="http://schemas.microsoft.com/office/drawing/2017/decorative" val="1"/>
              </a:ext>
            </a:extLst>
          </p:cNvPr>
          <p:cNvGrpSpPr>
            <a:grpSpLocks noChangeAspect="1"/>
          </p:cNvGrpSpPr>
          <p:nvPr/>
        </p:nvGrpSpPr>
        <p:grpSpPr bwMode="auto">
          <a:xfrm>
            <a:off x="5801259" y="2040360"/>
            <a:ext cx="589482" cy="673694"/>
            <a:chOff x="1033" y="2781"/>
            <a:chExt cx="273" cy="312"/>
          </a:xfrm>
        </p:grpSpPr>
        <p:sp>
          <p:nvSpPr>
            <p:cNvPr id="19" name="Rectangle 109">
              <a:extLst>
                <a:ext uri="{FF2B5EF4-FFF2-40B4-BE49-F238E27FC236}">
                  <a16:creationId xmlns:a16="http://schemas.microsoft.com/office/drawing/2014/main" id="{F1AD5310-2571-43F8-CB51-9B0E23968D9E}"/>
                </a:ext>
              </a:extLst>
            </p:cNvPr>
            <p:cNvSpPr>
              <a:spLocks noChangeArrowheads="1"/>
            </p:cNvSpPr>
            <p:nvPr/>
          </p:nvSpPr>
          <p:spPr bwMode="auto">
            <a:xfrm>
              <a:off x="1277" y="3025"/>
              <a:ext cx="29" cy="6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10">
              <a:extLst>
                <a:ext uri="{FF2B5EF4-FFF2-40B4-BE49-F238E27FC236}">
                  <a16:creationId xmlns:a16="http://schemas.microsoft.com/office/drawing/2014/main" id="{57A4048C-39F2-BF19-8075-535633383224}"/>
                </a:ext>
              </a:extLst>
            </p:cNvPr>
            <p:cNvSpPr>
              <a:spLocks noChangeArrowheads="1"/>
            </p:cNvSpPr>
            <p:nvPr/>
          </p:nvSpPr>
          <p:spPr bwMode="auto">
            <a:xfrm>
              <a:off x="1228" y="2976"/>
              <a:ext cx="29" cy="11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Rectangle 111">
              <a:extLst>
                <a:ext uri="{FF2B5EF4-FFF2-40B4-BE49-F238E27FC236}">
                  <a16:creationId xmlns:a16="http://schemas.microsoft.com/office/drawing/2014/main" id="{0D62D03A-68EB-02AE-B61B-7094C0E718A7}"/>
                </a:ext>
              </a:extLst>
            </p:cNvPr>
            <p:cNvSpPr>
              <a:spLocks noChangeArrowheads="1"/>
            </p:cNvSpPr>
            <p:nvPr/>
          </p:nvSpPr>
          <p:spPr bwMode="auto">
            <a:xfrm>
              <a:off x="1179" y="2927"/>
              <a:ext cx="30"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112">
              <a:extLst>
                <a:ext uri="{FF2B5EF4-FFF2-40B4-BE49-F238E27FC236}">
                  <a16:creationId xmlns:a16="http://schemas.microsoft.com/office/drawing/2014/main" id="{F01DBF46-3616-E464-BC72-CC9436B4A2A7}"/>
                </a:ext>
              </a:extLst>
            </p:cNvPr>
            <p:cNvSpPr>
              <a:spLocks noChangeArrowheads="1"/>
            </p:cNvSpPr>
            <p:nvPr/>
          </p:nvSpPr>
          <p:spPr bwMode="auto">
            <a:xfrm>
              <a:off x="1130" y="2878"/>
              <a:ext cx="30"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113">
              <a:extLst>
                <a:ext uri="{FF2B5EF4-FFF2-40B4-BE49-F238E27FC236}">
                  <a16:creationId xmlns:a16="http://schemas.microsoft.com/office/drawing/2014/main" id="{EB15575D-7C62-7AEA-3F19-17E775F60379}"/>
                </a:ext>
              </a:extLst>
            </p:cNvPr>
            <p:cNvSpPr>
              <a:spLocks noChangeArrowheads="1"/>
            </p:cNvSpPr>
            <p:nvPr/>
          </p:nvSpPr>
          <p:spPr bwMode="auto">
            <a:xfrm>
              <a:off x="1082" y="2830"/>
              <a:ext cx="29"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114">
              <a:extLst>
                <a:ext uri="{FF2B5EF4-FFF2-40B4-BE49-F238E27FC236}">
                  <a16:creationId xmlns:a16="http://schemas.microsoft.com/office/drawing/2014/main" id="{F921EE4B-CEEE-071B-87B2-D0DFD1B5F983}"/>
                </a:ext>
              </a:extLst>
            </p:cNvPr>
            <p:cNvSpPr>
              <a:spLocks noChangeArrowheads="1"/>
            </p:cNvSpPr>
            <p:nvPr/>
          </p:nvSpPr>
          <p:spPr bwMode="auto">
            <a:xfrm>
              <a:off x="1033" y="2781"/>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115">
              <a:extLst>
                <a:ext uri="{FF2B5EF4-FFF2-40B4-BE49-F238E27FC236}">
                  <a16:creationId xmlns:a16="http://schemas.microsoft.com/office/drawing/2014/main" id="{B7C19E88-0E01-8C84-BCAE-1578FDA6ACAA}"/>
                </a:ext>
              </a:extLst>
            </p:cNvPr>
            <p:cNvSpPr>
              <a:spLocks noEditPoints="1"/>
            </p:cNvSpPr>
            <p:nvPr/>
          </p:nvSpPr>
          <p:spPr bwMode="auto">
            <a:xfrm>
              <a:off x="1229" y="2781"/>
              <a:ext cx="77" cy="151"/>
            </a:xfrm>
            <a:custGeom>
              <a:avLst/>
              <a:gdLst>
                <a:gd name="T0" fmla="*/ 339 w 339"/>
                <a:gd name="T1" fmla="*/ 439 h 661"/>
                <a:gd name="T2" fmla="*/ 302 w 339"/>
                <a:gd name="T3" fmla="*/ 533 h 661"/>
                <a:gd name="T4" fmla="*/ 195 w 339"/>
                <a:gd name="T5" fmla="*/ 577 h 661"/>
                <a:gd name="T6" fmla="*/ 195 w 339"/>
                <a:gd name="T7" fmla="*/ 661 h 661"/>
                <a:gd name="T8" fmla="*/ 143 w 339"/>
                <a:gd name="T9" fmla="*/ 661 h 661"/>
                <a:gd name="T10" fmla="*/ 143 w 339"/>
                <a:gd name="T11" fmla="*/ 579 h 661"/>
                <a:gd name="T12" fmla="*/ 10 w 339"/>
                <a:gd name="T13" fmla="*/ 547 h 661"/>
                <a:gd name="T14" fmla="*/ 10 w 339"/>
                <a:gd name="T15" fmla="*/ 449 h 661"/>
                <a:gd name="T16" fmla="*/ 71 w 339"/>
                <a:gd name="T17" fmla="*/ 479 h 661"/>
                <a:gd name="T18" fmla="*/ 143 w 339"/>
                <a:gd name="T19" fmla="*/ 496 h 661"/>
                <a:gd name="T20" fmla="*/ 143 w 339"/>
                <a:gd name="T21" fmla="*/ 367 h 661"/>
                <a:gd name="T22" fmla="*/ 33 w 339"/>
                <a:gd name="T23" fmla="*/ 304 h 661"/>
                <a:gd name="T24" fmla="*/ 0 w 339"/>
                <a:gd name="T25" fmla="*/ 213 h 661"/>
                <a:gd name="T26" fmla="*/ 40 w 339"/>
                <a:gd name="T27" fmla="*/ 119 h 661"/>
                <a:gd name="T28" fmla="*/ 143 w 339"/>
                <a:gd name="T29" fmla="*/ 74 h 661"/>
                <a:gd name="T30" fmla="*/ 143 w 339"/>
                <a:gd name="T31" fmla="*/ 0 h 661"/>
                <a:gd name="T32" fmla="*/ 195 w 339"/>
                <a:gd name="T33" fmla="*/ 0 h 661"/>
                <a:gd name="T34" fmla="*/ 195 w 339"/>
                <a:gd name="T35" fmla="*/ 72 h 661"/>
                <a:gd name="T36" fmla="*/ 306 w 339"/>
                <a:gd name="T37" fmla="*/ 96 h 661"/>
                <a:gd name="T38" fmla="*/ 306 w 339"/>
                <a:gd name="T39" fmla="*/ 192 h 661"/>
                <a:gd name="T40" fmla="*/ 195 w 339"/>
                <a:gd name="T41" fmla="*/ 155 h 661"/>
                <a:gd name="T42" fmla="*/ 195 w 339"/>
                <a:gd name="T43" fmla="*/ 289 h 661"/>
                <a:gd name="T44" fmla="*/ 306 w 339"/>
                <a:gd name="T45" fmla="*/ 352 h 661"/>
                <a:gd name="T46" fmla="*/ 339 w 339"/>
                <a:gd name="T47" fmla="*/ 439 h 661"/>
                <a:gd name="T48" fmla="*/ 143 w 339"/>
                <a:gd name="T49" fmla="*/ 268 h 661"/>
                <a:gd name="T50" fmla="*/ 143 w 339"/>
                <a:gd name="T51" fmla="*/ 156 h 661"/>
                <a:gd name="T52" fmla="*/ 94 w 339"/>
                <a:gd name="T53" fmla="*/ 207 h 661"/>
                <a:gd name="T54" fmla="*/ 143 w 339"/>
                <a:gd name="T55" fmla="*/ 268 h 661"/>
                <a:gd name="T56" fmla="*/ 245 w 339"/>
                <a:gd name="T57" fmla="*/ 444 h 661"/>
                <a:gd name="T58" fmla="*/ 195 w 339"/>
                <a:gd name="T59" fmla="*/ 388 h 661"/>
                <a:gd name="T60" fmla="*/ 195 w 339"/>
                <a:gd name="T61" fmla="*/ 495 h 661"/>
                <a:gd name="T62" fmla="*/ 245 w 339"/>
                <a:gd name="T63" fmla="*/ 4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661">
                  <a:moveTo>
                    <a:pt x="339" y="439"/>
                  </a:moveTo>
                  <a:cubicBezTo>
                    <a:pt x="339" y="478"/>
                    <a:pt x="327" y="510"/>
                    <a:pt x="302" y="533"/>
                  </a:cubicBezTo>
                  <a:cubicBezTo>
                    <a:pt x="278" y="557"/>
                    <a:pt x="242" y="572"/>
                    <a:pt x="195" y="577"/>
                  </a:cubicBezTo>
                  <a:cubicBezTo>
                    <a:pt x="195" y="661"/>
                    <a:pt x="195" y="661"/>
                    <a:pt x="195" y="661"/>
                  </a:cubicBezTo>
                  <a:cubicBezTo>
                    <a:pt x="143" y="661"/>
                    <a:pt x="143" y="661"/>
                    <a:pt x="143" y="661"/>
                  </a:cubicBezTo>
                  <a:cubicBezTo>
                    <a:pt x="143" y="579"/>
                    <a:pt x="143" y="579"/>
                    <a:pt x="143" y="579"/>
                  </a:cubicBezTo>
                  <a:cubicBezTo>
                    <a:pt x="95" y="579"/>
                    <a:pt x="50" y="568"/>
                    <a:pt x="10" y="547"/>
                  </a:cubicBezTo>
                  <a:cubicBezTo>
                    <a:pt x="10" y="449"/>
                    <a:pt x="10" y="449"/>
                    <a:pt x="10" y="449"/>
                  </a:cubicBezTo>
                  <a:cubicBezTo>
                    <a:pt x="23" y="459"/>
                    <a:pt x="43" y="469"/>
                    <a:pt x="71" y="479"/>
                  </a:cubicBezTo>
                  <a:cubicBezTo>
                    <a:pt x="99" y="489"/>
                    <a:pt x="123" y="495"/>
                    <a:pt x="143" y="496"/>
                  </a:cubicBezTo>
                  <a:cubicBezTo>
                    <a:pt x="143" y="367"/>
                    <a:pt x="143" y="367"/>
                    <a:pt x="143" y="367"/>
                  </a:cubicBezTo>
                  <a:cubicBezTo>
                    <a:pt x="91" y="348"/>
                    <a:pt x="55" y="327"/>
                    <a:pt x="33" y="304"/>
                  </a:cubicBezTo>
                  <a:cubicBezTo>
                    <a:pt x="11" y="281"/>
                    <a:pt x="0" y="251"/>
                    <a:pt x="0" y="213"/>
                  </a:cubicBezTo>
                  <a:cubicBezTo>
                    <a:pt x="0" y="176"/>
                    <a:pt x="14" y="144"/>
                    <a:pt x="40" y="119"/>
                  </a:cubicBezTo>
                  <a:cubicBezTo>
                    <a:pt x="67" y="93"/>
                    <a:pt x="101" y="78"/>
                    <a:pt x="143" y="74"/>
                  </a:cubicBezTo>
                  <a:cubicBezTo>
                    <a:pt x="143" y="0"/>
                    <a:pt x="143" y="0"/>
                    <a:pt x="143" y="0"/>
                  </a:cubicBezTo>
                  <a:cubicBezTo>
                    <a:pt x="195" y="0"/>
                    <a:pt x="195" y="0"/>
                    <a:pt x="195" y="0"/>
                  </a:cubicBezTo>
                  <a:cubicBezTo>
                    <a:pt x="195" y="72"/>
                    <a:pt x="195" y="72"/>
                    <a:pt x="195" y="72"/>
                  </a:cubicBezTo>
                  <a:cubicBezTo>
                    <a:pt x="245" y="75"/>
                    <a:pt x="282" y="83"/>
                    <a:pt x="306" y="96"/>
                  </a:cubicBezTo>
                  <a:cubicBezTo>
                    <a:pt x="306" y="192"/>
                    <a:pt x="306" y="192"/>
                    <a:pt x="306" y="192"/>
                  </a:cubicBezTo>
                  <a:cubicBezTo>
                    <a:pt x="273" y="172"/>
                    <a:pt x="236" y="160"/>
                    <a:pt x="195" y="155"/>
                  </a:cubicBezTo>
                  <a:cubicBezTo>
                    <a:pt x="195" y="289"/>
                    <a:pt x="195" y="289"/>
                    <a:pt x="195" y="289"/>
                  </a:cubicBezTo>
                  <a:cubicBezTo>
                    <a:pt x="247" y="307"/>
                    <a:pt x="284" y="329"/>
                    <a:pt x="306" y="352"/>
                  </a:cubicBezTo>
                  <a:cubicBezTo>
                    <a:pt x="328" y="376"/>
                    <a:pt x="339" y="405"/>
                    <a:pt x="339" y="439"/>
                  </a:cubicBezTo>
                  <a:close/>
                  <a:moveTo>
                    <a:pt x="143" y="268"/>
                  </a:moveTo>
                  <a:cubicBezTo>
                    <a:pt x="143" y="156"/>
                    <a:pt x="143" y="156"/>
                    <a:pt x="143" y="156"/>
                  </a:cubicBezTo>
                  <a:cubicBezTo>
                    <a:pt x="111" y="162"/>
                    <a:pt x="94" y="179"/>
                    <a:pt x="94" y="207"/>
                  </a:cubicBezTo>
                  <a:cubicBezTo>
                    <a:pt x="94" y="232"/>
                    <a:pt x="111" y="252"/>
                    <a:pt x="143" y="268"/>
                  </a:cubicBezTo>
                  <a:close/>
                  <a:moveTo>
                    <a:pt x="245" y="444"/>
                  </a:moveTo>
                  <a:cubicBezTo>
                    <a:pt x="245" y="421"/>
                    <a:pt x="229" y="402"/>
                    <a:pt x="195" y="388"/>
                  </a:cubicBezTo>
                  <a:cubicBezTo>
                    <a:pt x="195" y="495"/>
                    <a:pt x="195" y="495"/>
                    <a:pt x="195" y="495"/>
                  </a:cubicBezTo>
                  <a:cubicBezTo>
                    <a:pt x="229" y="489"/>
                    <a:pt x="245" y="472"/>
                    <a:pt x="245" y="4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6" name="low latency" descr="low latency, improved efficiency">
            <a:extLst>
              <a:ext uri="{FF2B5EF4-FFF2-40B4-BE49-F238E27FC236}">
                <a16:creationId xmlns:a16="http://schemas.microsoft.com/office/drawing/2014/main" id="{32048554-C6D3-E9DB-498F-8F6EE9E164C0}"/>
              </a:ext>
            </a:extLst>
          </p:cNvPr>
          <p:cNvGrpSpPr>
            <a:grpSpLocks noChangeAspect="1"/>
          </p:cNvGrpSpPr>
          <p:nvPr/>
        </p:nvGrpSpPr>
        <p:grpSpPr bwMode="auto">
          <a:xfrm>
            <a:off x="9418373" y="2038609"/>
            <a:ext cx="727162" cy="730571"/>
            <a:chOff x="2849" y="781"/>
            <a:chExt cx="213" cy="214"/>
          </a:xfrm>
        </p:grpSpPr>
        <p:sp>
          <p:nvSpPr>
            <p:cNvPr id="67" name="AutoShape 38">
              <a:extLst>
                <a:ext uri="{FF2B5EF4-FFF2-40B4-BE49-F238E27FC236}">
                  <a16:creationId xmlns:a16="http://schemas.microsoft.com/office/drawing/2014/main" id="{A4334619-BEFB-274A-A92C-3243F6F53CF0}"/>
                </a:ext>
              </a:extLst>
            </p:cNvPr>
            <p:cNvSpPr>
              <a:spLocks noChangeAspect="1" noChangeArrowheads="1" noTextEdit="1"/>
            </p:cNvSpPr>
            <p:nvPr/>
          </p:nvSpPr>
          <p:spPr bwMode="auto">
            <a:xfrm>
              <a:off x="2849" y="781"/>
              <a:ext cx="21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40">
              <a:extLst>
                <a:ext uri="{FF2B5EF4-FFF2-40B4-BE49-F238E27FC236}">
                  <a16:creationId xmlns:a16="http://schemas.microsoft.com/office/drawing/2014/main" id="{1671895B-3864-E7C3-C614-0AC839D48A96}"/>
                </a:ext>
              </a:extLst>
            </p:cNvPr>
            <p:cNvSpPr>
              <a:spLocks/>
            </p:cNvSpPr>
            <p:nvPr/>
          </p:nvSpPr>
          <p:spPr bwMode="auto">
            <a:xfrm>
              <a:off x="2849" y="781"/>
              <a:ext cx="213" cy="214"/>
            </a:xfrm>
            <a:custGeom>
              <a:avLst/>
              <a:gdLst>
                <a:gd name="T0" fmla="*/ 213 w 213"/>
                <a:gd name="T1" fmla="*/ 0 h 214"/>
                <a:gd name="T2" fmla="*/ 213 w 213"/>
                <a:gd name="T3" fmla="*/ 214 h 214"/>
                <a:gd name="T4" fmla="*/ 114 w 213"/>
                <a:gd name="T5" fmla="*/ 115 h 214"/>
                <a:gd name="T6" fmla="*/ 99 w 213"/>
                <a:gd name="T7" fmla="*/ 99 h 214"/>
                <a:gd name="T8" fmla="*/ 0 w 213"/>
                <a:gd name="T9" fmla="*/ 0 h 214"/>
                <a:gd name="T10" fmla="*/ 213 w 213"/>
                <a:gd name="T11" fmla="*/ 0 h 214"/>
              </a:gdLst>
              <a:ahLst/>
              <a:cxnLst>
                <a:cxn ang="0">
                  <a:pos x="T0" y="T1"/>
                </a:cxn>
                <a:cxn ang="0">
                  <a:pos x="T2" y="T3"/>
                </a:cxn>
                <a:cxn ang="0">
                  <a:pos x="T4" y="T5"/>
                </a:cxn>
                <a:cxn ang="0">
                  <a:pos x="T6" y="T7"/>
                </a:cxn>
                <a:cxn ang="0">
                  <a:pos x="T8" y="T9"/>
                </a:cxn>
                <a:cxn ang="0">
                  <a:pos x="T10" y="T11"/>
                </a:cxn>
              </a:cxnLst>
              <a:rect l="0" t="0" r="r" b="b"/>
              <a:pathLst>
                <a:path w="213" h="214">
                  <a:moveTo>
                    <a:pt x="213" y="0"/>
                  </a:moveTo>
                  <a:lnTo>
                    <a:pt x="213" y="214"/>
                  </a:lnTo>
                  <a:lnTo>
                    <a:pt x="114" y="115"/>
                  </a:lnTo>
                  <a:lnTo>
                    <a:pt x="99" y="99"/>
                  </a:lnTo>
                  <a:lnTo>
                    <a:pt x="0" y="0"/>
                  </a:lnTo>
                  <a:lnTo>
                    <a:pt x="213"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41">
              <a:extLst>
                <a:ext uri="{FF2B5EF4-FFF2-40B4-BE49-F238E27FC236}">
                  <a16:creationId xmlns:a16="http://schemas.microsoft.com/office/drawing/2014/main" id="{F9D95B63-1235-F4CB-D93A-539842B897D4}"/>
                </a:ext>
              </a:extLst>
            </p:cNvPr>
            <p:cNvSpPr>
              <a:spLocks/>
            </p:cNvSpPr>
            <p:nvPr/>
          </p:nvSpPr>
          <p:spPr bwMode="auto">
            <a:xfrm>
              <a:off x="2849" y="781"/>
              <a:ext cx="213" cy="214"/>
            </a:xfrm>
            <a:custGeom>
              <a:avLst/>
              <a:gdLst>
                <a:gd name="T0" fmla="*/ 0 w 213"/>
                <a:gd name="T1" fmla="*/ 214 h 214"/>
                <a:gd name="T2" fmla="*/ 0 w 213"/>
                <a:gd name="T3" fmla="*/ 0 h 214"/>
                <a:gd name="T4" fmla="*/ 99 w 213"/>
                <a:gd name="T5" fmla="*/ 99 h 214"/>
                <a:gd name="T6" fmla="*/ 114 w 213"/>
                <a:gd name="T7" fmla="*/ 115 h 214"/>
                <a:gd name="T8" fmla="*/ 213 w 213"/>
                <a:gd name="T9" fmla="*/ 214 h 214"/>
                <a:gd name="T10" fmla="*/ 0 w 213"/>
                <a:gd name="T11" fmla="*/ 214 h 214"/>
              </a:gdLst>
              <a:ahLst/>
              <a:cxnLst>
                <a:cxn ang="0">
                  <a:pos x="T0" y="T1"/>
                </a:cxn>
                <a:cxn ang="0">
                  <a:pos x="T2" y="T3"/>
                </a:cxn>
                <a:cxn ang="0">
                  <a:pos x="T4" y="T5"/>
                </a:cxn>
                <a:cxn ang="0">
                  <a:pos x="T6" y="T7"/>
                </a:cxn>
                <a:cxn ang="0">
                  <a:pos x="T8" y="T9"/>
                </a:cxn>
                <a:cxn ang="0">
                  <a:pos x="T10" y="T11"/>
                </a:cxn>
              </a:cxnLst>
              <a:rect l="0" t="0" r="r" b="b"/>
              <a:pathLst>
                <a:path w="213" h="214">
                  <a:moveTo>
                    <a:pt x="0" y="214"/>
                  </a:moveTo>
                  <a:lnTo>
                    <a:pt x="0" y="0"/>
                  </a:lnTo>
                  <a:lnTo>
                    <a:pt x="99" y="99"/>
                  </a:lnTo>
                  <a:lnTo>
                    <a:pt x="114" y="115"/>
                  </a:lnTo>
                  <a:lnTo>
                    <a:pt x="213" y="214"/>
                  </a:lnTo>
                  <a:lnTo>
                    <a:pt x="0" y="21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42">
              <a:extLst>
                <a:ext uri="{FF2B5EF4-FFF2-40B4-BE49-F238E27FC236}">
                  <a16:creationId xmlns:a16="http://schemas.microsoft.com/office/drawing/2014/main" id="{27BFE656-666C-01C7-CA72-17F556C2E3D1}"/>
                </a:ext>
              </a:extLst>
            </p:cNvPr>
            <p:cNvSpPr>
              <a:spLocks/>
            </p:cNvSpPr>
            <p:nvPr/>
          </p:nvSpPr>
          <p:spPr bwMode="auto">
            <a:xfrm>
              <a:off x="2906" y="880"/>
              <a:ext cx="57" cy="58"/>
            </a:xfrm>
            <a:custGeom>
              <a:avLst/>
              <a:gdLst>
                <a:gd name="T0" fmla="*/ 42 w 57"/>
                <a:gd name="T1" fmla="*/ 0 h 58"/>
                <a:gd name="T2" fmla="*/ 0 w 57"/>
                <a:gd name="T3" fmla="*/ 42 h 58"/>
                <a:gd name="T4" fmla="*/ 16 w 57"/>
                <a:gd name="T5" fmla="*/ 58 h 58"/>
                <a:gd name="T6" fmla="*/ 57 w 57"/>
                <a:gd name="T7" fmla="*/ 16 h 58"/>
                <a:gd name="T8" fmla="*/ 42 w 57"/>
                <a:gd name="T9" fmla="*/ 0 h 58"/>
              </a:gdLst>
              <a:ahLst/>
              <a:cxnLst>
                <a:cxn ang="0">
                  <a:pos x="T0" y="T1"/>
                </a:cxn>
                <a:cxn ang="0">
                  <a:pos x="T2" y="T3"/>
                </a:cxn>
                <a:cxn ang="0">
                  <a:pos x="T4" y="T5"/>
                </a:cxn>
                <a:cxn ang="0">
                  <a:pos x="T6" y="T7"/>
                </a:cxn>
                <a:cxn ang="0">
                  <a:pos x="T8" y="T9"/>
                </a:cxn>
              </a:cxnLst>
              <a:rect l="0" t="0" r="r" b="b"/>
              <a:pathLst>
                <a:path w="57" h="58">
                  <a:moveTo>
                    <a:pt x="42" y="0"/>
                  </a:moveTo>
                  <a:lnTo>
                    <a:pt x="0" y="42"/>
                  </a:lnTo>
                  <a:lnTo>
                    <a:pt x="16" y="58"/>
                  </a:lnTo>
                  <a:lnTo>
                    <a:pt x="57" y="16"/>
                  </a:lnTo>
                  <a:lnTo>
                    <a:pt x="42"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43">
              <a:extLst>
                <a:ext uri="{FF2B5EF4-FFF2-40B4-BE49-F238E27FC236}">
                  <a16:creationId xmlns:a16="http://schemas.microsoft.com/office/drawing/2014/main" id="{D13AB97D-A371-1370-F68B-A8A7F097BDCE}"/>
                </a:ext>
              </a:extLst>
            </p:cNvPr>
            <p:cNvSpPr>
              <a:spLocks/>
            </p:cNvSpPr>
            <p:nvPr/>
          </p:nvSpPr>
          <p:spPr bwMode="auto">
            <a:xfrm>
              <a:off x="2939" y="804"/>
              <a:ext cx="100" cy="101"/>
            </a:xfrm>
            <a:custGeom>
              <a:avLst/>
              <a:gdLst>
                <a:gd name="T0" fmla="*/ 0 w 100"/>
                <a:gd name="T1" fmla="*/ 0 h 101"/>
                <a:gd name="T2" fmla="*/ 0 w 100"/>
                <a:gd name="T3" fmla="*/ 22 h 101"/>
                <a:gd name="T4" fmla="*/ 62 w 100"/>
                <a:gd name="T5" fmla="*/ 22 h 101"/>
                <a:gd name="T6" fmla="*/ 9 w 100"/>
                <a:gd name="T7" fmla="*/ 76 h 101"/>
                <a:gd name="T8" fmla="*/ 24 w 100"/>
                <a:gd name="T9" fmla="*/ 92 h 101"/>
                <a:gd name="T10" fmla="*/ 78 w 100"/>
                <a:gd name="T11" fmla="*/ 38 h 101"/>
                <a:gd name="T12" fmla="*/ 78 w 100"/>
                <a:gd name="T13" fmla="*/ 101 h 101"/>
                <a:gd name="T14" fmla="*/ 100 w 100"/>
                <a:gd name="T15" fmla="*/ 101 h 101"/>
                <a:gd name="T16" fmla="*/ 100 w 100"/>
                <a:gd name="T17" fmla="*/ 0 h 101"/>
                <a:gd name="T18" fmla="*/ 0 w 10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0" y="0"/>
                  </a:moveTo>
                  <a:lnTo>
                    <a:pt x="0" y="22"/>
                  </a:lnTo>
                  <a:lnTo>
                    <a:pt x="62" y="22"/>
                  </a:lnTo>
                  <a:lnTo>
                    <a:pt x="9" y="76"/>
                  </a:lnTo>
                  <a:lnTo>
                    <a:pt x="24" y="92"/>
                  </a:lnTo>
                  <a:lnTo>
                    <a:pt x="78" y="38"/>
                  </a:lnTo>
                  <a:lnTo>
                    <a:pt x="78" y="101"/>
                  </a:lnTo>
                  <a:lnTo>
                    <a:pt x="100" y="101"/>
                  </a:lnTo>
                  <a:lnTo>
                    <a:pt x="100"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44">
              <a:extLst>
                <a:ext uri="{FF2B5EF4-FFF2-40B4-BE49-F238E27FC236}">
                  <a16:creationId xmlns:a16="http://schemas.microsoft.com/office/drawing/2014/main" id="{DEDD888A-14DC-D736-5B20-AE947773786B}"/>
                </a:ext>
              </a:extLst>
            </p:cNvPr>
            <p:cNvSpPr>
              <a:spLocks/>
            </p:cNvSpPr>
            <p:nvPr/>
          </p:nvSpPr>
          <p:spPr bwMode="auto">
            <a:xfrm>
              <a:off x="2875" y="935"/>
              <a:ext cx="34" cy="34"/>
            </a:xfrm>
            <a:custGeom>
              <a:avLst/>
              <a:gdLst>
                <a:gd name="T0" fmla="*/ 16 w 34"/>
                <a:gd name="T1" fmla="*/ 0 h 34"/>
                <a:gd name="T2" fmla="*/ 0 w 34"/>
                <a:gd name="T3" fmla="*/ 16 h 34"/>
                <a:gd name="T4" fmla="*/ 17 w 34"/>
                <a:gd name="T5" fmla="*/ 34 h 34"/>
                <a:gd name="T6" fmla="*/ 34 w 34"/>
                <a:gd name="T7" fmla="*/ 18 h 34"/>
                <a:gd name="T8" fmla="*/ 16 w 34"/>
                <a:gd name="T9" fmla="*/ 0 h 34"/>
              </a:gdLst>
              <a:ahLst/>
              <a:cxnLst>
                <a:cxn ang="0">
                  <a:pos x="T0" y="T1"/>
                </a:cxn>
                <a:cxn ang="0">
                  <a:pos x="T2" y="T3"/>
                </a:cxn>
                <a:cxn ang="0">
                  <a:pos x="T4" y="T5"/>
                </a:cxn>
                <a:cxn ang="0">
                  <a:pos x="T6" y="T7"/>
                </a:cxn>
                <a:cxn ang="0">
                  <a:pos x="T8" y="T9"/>
                </a:cxn>
              </a:cxnLst>
              <a:rect l="0" t="0" r="r" b="b"/>
              <a:pathLst>
                <a:path w="34" h="34">
                  <a:moveTo>
                    <a:pt x="16" y="0"/>
                  </a:moveTo>
                  <a:lnTo>
                    <a:pt x="0" y="16"/>
                  </a:lnTo>
                  <a:lnTo>
                    <a:pt x="17" y="34"/>
                  </a:lnTo>
                  <a:lnTo>
                    <a:pt x="34" y="18"/>
                  </a:lnTo>
                  <a:lnTo>
                    <a:pt x="16"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 name="Graphic 8" descr="Playbook outline">
            <a:extLst>
              <a:ext uri="{FF2B5EF4-FFF2-40B4-BE49-F238E27FC236}">
                <a16:creationId xmlns:a16="http://schemas.microsoft.com/office/drawing/2014/main" id="{88548BCD-8FE2-FE78-5067-7E3AE76DA7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6581" y="1877404"/>
            <a:ext cx="914400" cy="914400"/>
          </a:xfrm>
          <a:prstGeom prst="rect">
            <a:avLst/>
          </a:prstGeom>
        </p:spPr>
      </p:pic>
    </p:spTree>
    <p:extLst>
      <p:ext uri="{BB962C8B-B14F-4D97-AF65-F5344CB8AC3E}">
        <p14:creationId xmlns:p14="http://schemas.microsoft.com/office/powerpoint/2010/main" val="1698049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4.16667E-6 4.07407E-6 L 0.00066 0.0537 " pathEditMode="relative" rAng="0" ptsTypes="AA">
                                      <p:cBhvr>
                                        <p:cTn id="9" dur="750" fill="hold"/>
                                        <p:tgtEl>
                                          <p:spTgt spid="27"/>
                                        </p:tgtEl>
                                        <p:attrNameLst>
                                          <p:attrName>ppt_x</p:attrName>
                                          <p:attrName>ppt_y</p:attrName>
                                        </p:attrNameLst>
                                      </p:cBhvr>
                                      <p:rCtr x="26" y="2685"/>
                                    </p:animMotion>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750"/>
                            </p:stCondLst>
                            <p:childTnLst>
                              <p:par>
                                <p:cTn id="14" presetID="63" presetClass="path" presetSubtype="0" accel="50000" decel="50000" fill="hold" grpId="1" nodeType="afterEffect">
                                  <p:stCondLst>
                                    <p:cond delay="0"/>
                                  </p:stCondLst>
                                  <p:childTnLst>
                                    <p:animMotion origin="layout" path="M 0 4.07407E-6 L 0.00065 0.0537 " pathEditMode="relative" rAng="0" ptsTypes="AA">
                                      <p:cBhvr>
                                        <p:cTn id="15" dur="750" fill="hold"/>
                                        <p:tgtEl>
                                          <p:spTgt spid="31"/>
                                        </p:tgtEl>
                                        <p:attrNameLst>
                                          <p:attrName>ppt_x</p:attrName>
                                          <p:attrName>ppt_y</p:attrName>
                                        </p:attrNameLst>
                                      </p:cBhvr>
                                      <p:rCtr x="26" y="2685"/>
                                    </p:animMotion>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500"/>
                            </p:stCondLst>
                            <p:childTnLst>
                              <p:par>
                                <p:cTn id="20" presetID="63" presetClass="path" presetSubtype="0" accel="50000" decel="50000" fill="hold" grpId="1" nodeType="afterEffect">
                                  <p:stCondLst>
                                    <p:cond delay="0"/>
                                  </p:stCondLst>
                                  <p:childTnLst>
                                    <p:animMotion origin="layout" path="M 4.375E-6 4.07407E-6 L 0.00065 0.0537 " pathEditMode="relative" rAng="0" ptsTypes="AA">
                                      <p:cBhvr>
                                        <p:cTn id="21" dur="750" fill="hold"/>
                                        <p:tgtEl>
                                          <p:spTgt spid="32"/>
                                        </p:tgtEl>
                                        <p:attrNameLst>
                                          <p:attrName>ppt_x</p:attrName>
                                          <p:attrName>ppt_y</p:attrName>
                                        </p:attrNameLst>
                                      </p:cBhvr>
                                      <p:rCtr x="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2" grpId="0" animBg="1"/>
      <p:bldP spid="3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FF51C5-69AF-13BA-9E4A-BA5F224FAF9D}"/>
              </a:ext>
            </a:extLst>
          </p:cNvPr>
          <p:cNvSpPr>
            <a:spLocks noGrp="1"/>
          </p:cNvSpPr>
          <p:nvPr>
            <p:ph type="body" sz="quarter" idx="10"/>
          </p:nvPr>
        </p:nvSpPr>
        <p:spPr/>
        <p:txBody>
          <a:bodyPr/>
          <a:lstStyle/>
          <a:p>
            <a:r>
              <a:rPr lang="en-US"/>
              <a:t>Remote Asset Monitoring</a:t>
            </a:r>
          </a:p>
        </p:txBody>
      </p:sp>
      <p:sp>
        <p:nvSpPr>
          <p:cNvPr id="4" name="Title 3">
            <a:extLst>
              <a:ext uri="{FF2B5EF4-FFF2-40B4-BE49-F238E27FC236}">
                <a16:creationId xmlns:a16="http://schemas.microsoft.com/office/drawing/2014/main" id="{D58DC606-4D9D-4F1D-BA37-DEC874C9B2EC}"/>
              </a:ext>
            </a:extLst>
          </p:cNvPr>
          <p:cNvSpPr>
            <a:spLocks noGrp="1"/>
          </p:cNvSpPr>
          <p:nvPr>
            <p:ph type="title"/>
          </p:nvPr>
        </p:nvSpPr>
        <p:spPr/>
        <p:txBody>
          <a:bodyPr/>
          <a:lstStyle/>
          <a:p>
            <a:r>
              <a:rPr lang="it-IT"/>
              <a:t>M&amp;M Azure OpenAI Service Scenarios​</a:t>
            </a:r>
            <a:endParaRPr lang="en-US"/>
          </a:p>
        </p:txBody>
      </p:sp>
      <p:grpSp>
        <p:nvGrpSpPr>
          <p:cNvPr id="3" name="Graphic 1">
            <a:extLst>
              <a:ext uri="{FF2B5EF4-FFF2-40B4-BE49-F238E27FC236}">
                <a16:creationId xmlns:a16="http://schemas.microsoft.com/office/drawing/2014/main" id="{30AAD060-D708-8693-9FB0-AB418B2DA96F}"/>
              </a:ext>
              <a:ext uri="{C183D7F6-B498-43B3-948B-1728B52AA6E4}">
                <adec:decorative xmlns:adec="http://schemas.microsoft.com/office/drawing/2017/decorative" val="1"/>
              </a:ext>
            </a:extLst>
          </p:cNvPr>
          <p:cNvGrpSpPr>
            <a:grpSpLocks noChangeAspect="1"/>
          </p:cNvGrpSpPr>
          <p:nvPr/>
        </p:nvGrpSpPr>
        <p:grpSpPr>
          <a:xfrm>
            <a:off x="11430000" y="292100"/>
            <a:ext cx="478519" cy="606436"/>
            <a:chOff x="7114885" y="6890607"/>
            <a:chExt cx="312220" cy="395682"/>
          </a:xfrm>
          <a:solidFill>
            <a:schemeClr val="accent1"/>
          </a:solidFill>
        </p:grpSpPr>
        <p:sp>
          <p:nvSpPr>
            <p:cNvPr id="5" name="Freeform: Shape 4">
              <a:extLst>
                <a:ext uri="{FF2B5EF4-FFF2-40B4-BE49-F238E27FC236}">
                  <a16:creationId xmlns:a16="http://schemas.microsoft.com/office/drawing/2014/main" id="{D7EFE08B-3516-B2A4-A170-C0742EB212B0}"/>
                </a:ext>
              </a:extLst>
            </p:cNvPr>
            <p:cNvSpPr/>
            <p:nvPr/>
          </p:nvSpPr>
          <p:spPr>
            <a:xfrm>
              <a:off x="7114885" y="6890607"/>
              <a:ext cx="312220" cy="312219"/>
            </a:xfrm>
            <a:custGeom>
              <a:avLst/>
              <a:gdLst>
                <a:gd name="connsiteX0" fmla="*/ 156110 w 312220"/>
                <a:gd name="connsiteY0" fmla="*/ 0 h 312219"/>
                <a:gd name="connsiteX1" fmla="*/ 0 w 312220"/>
                <a:gd name="connsiteY1" fmla="*/ 156110 h 312219"/>
                <a:gd name="connsiteX2" fmla="*/ 156110 w 312220"/>
                <a:gd name="connsiteY2" fmla="*/ 312219 h 312219"/>
                <a:gd name="connsiteX3" fmla="*/ 312219 w 312220"/>
                <a:gd name="connsiteY3" fmla="*/ 156110 h 312219"/>
                <a:gd name="connsiteX4" fmla="*/ 156110 w 312220"/>
                <a:gd name="connsiteY4" fmla="*/ 0 h 312219"/>
                <a:gd name="connsiteX5" fmla="*/ 208352 w 312220"/>
                <a:gd name="connsiteY5" fmla="*/ 124888 h 312219"/>
                <a:gd name="connsiteX6" fmla="*/ 185167 w 312220"/>
                <a:gd name="connsiteY6" fmla="*/ 117778 h 312219"/>
                <a:gd name="connsiteX7" fmla="*/ 169711 w 312220"/>
                <a:gd name="connsiteY7" fmla="*/ 99230 h 312219"/>
                <a:gd name="connsiteX8" fmla="*/ 167238 w 312220"/>
                <a:gd name="connsiteY8" fmla="*/ 75118 h 312219"/>
                <a:gd name="connsiteX9" fmla="*/ 178675 w 312220"/>
                <a:gd name="connsiteY9" fmla="*/ 53788 h 312219"/>
                <a:gd name="connsiteX10" fmla="*/ 200006 w 312220"/>
                <a:gd name="connsiteY10" fmla="*/ 42351 h 312219"/>
                <a:gd name="connsiteX11" fmla="*/ 224118 w 312220"/>
                <a:gd name="connsiteY11" fmla="*/ 44824 h 312219"/>
                <a:gd name="connsiteX12" fmla="*/ 242665 w 312220"/>
                <a:gd name="connsiteY12" fmla="*/ 60280 h 312219"/>
                <a:gd name="connsiteX13" fmla="*/ 249775 w 312220"/>
                <a:gd name="connsiteY13" fmla="*/ 83465 h 312219"/>
                <a:gd name="connsiteX14" fmla="*/ 237719 w 312220"/>
                <a:gd name="connsiteY14" fmla="*/ 112832 h 312219"/>
                <a:gd name="connsiteX15" fmla="*/ 208352 w 312220"/>
                <a:gd name="connsiteY15" fmla="*/ 124888 h 31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2220" h="312219">
                  <a:moveTo>
                    <a:pt x="156110" y="0"/>
                  </a:moveTo>
                  <a:cubicBezTo>
                    <a:pt x="69862" y="0"/>
                    <a:pt x="0" y="69863"/>
                    <a:pt x="0" y="156110"/>
                  </a:cubicBezTo>
                  <a:cubicBezTo>
                    <a:pt x="0" y="242356"/>
                    <a:pt x="69862" y="312219"/>
                    <a:pt x="156110" y="312219"/>
                  </a:cubicBezTo>
                  <a:cubicBezTo>
                    <a:pt x="242356" y="312219"/>
                    <a:pt x="312219" y="242356"/>
                    <a:pt x="312219" y="156110"/>
                  </a:cubicBezTo>
                  <a:cubicBezTo>
                    <a:pt x="312528" y="69863"/>
                    <a:pt x="242356" y="0"/>
                    <a:pt x="156110" y="0"/>
                  </a:cubicBezTo>
                  <a:close/>
                  <a:moveTo>
                    <a:pt x="208352" y="124888"/>
                  </a:moveTo>
                  <a:cubicBezTo>
                    <a:pt x="200006" y="124888"/>
                    <a:pt x="191968" y="122415"/>
                    <a:pt x="185167" y="117778"/>
                  </a:cubicBezTo>
                  <a:cubicBezTo>
                    <a:pt x="178367" y="113141"/>
                    <a:pt x="173112" y="106649"/>
                    <a:pt x="169711" y="99230"/>
                  </a:cubicBezTo>
                  <a:cubicBezTo>
                    <a:pt x="166310" y="91811"/>
                    <a:pt x="165692" y="83155"/>
                    <a:pt x="167238" y="75118"/>
                  </a:cubicBezTo>
                  <a:cubicBezTo>
                    <a:pt x="168783" y="67081"/>
                    <a:pt x="172802" y="59662"/>
                    <a:pt x="178675" y="53788"/>
                  </a:cubicBezTo>
                  <a:cubicBezTo>
                    <a:pt x="184549" y="47915"/>
                    <a:pt x="191968" y="43896"/>
                    <a:pt x="200006" y="42351"/>
                  </a:cubicBezTo>
                  <a:cubicBezTo>
                    <a:pt x="208042" y="40805"/>
                    <a:pt x="216389" y="41423"/>
                    <a:pt x="224118" y="44824"/>
                  </a:cubicBezTo>
                  <a:cubicBezTo>
                    <a:pt x="231846" y="47915"/>
                    <a:pt x="238337" y="53170"/>
                    <a:pt x="242665" y="60280"/>
                  </a:cubicBezTo>
                  <a:cubicBezTo>
                    <a:pt x="246993" y="67390"/>
                    <a:pt x="249775" y="75118"/>
                    <a:pt x="249775" y="83465"/>
                  </a:cubicBezTo>
                  <a:cubicBezTo>
                    <a:pt x="249775" y="94593"/>
                    <a:pt x="245447" y="105103"/>
                    <a:pt x="237719" y="112832"/>
                  </a:cubicBezTo>
                  <a:cubicBezTo>
                    <a:pt x="229991" y="120560"/>
                    <a:pt x="219481" y="124888"/>
                    <a:pt x="208352" y="124888"/>
                  </a:cubicBezTo>
                  <a:close/>
                </a:path>
              </a:pathLst>
            </a:custGeom>
            <a:solidFill>
              <a:srgbClr val="50E6FF"/>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 name="Freeform: Shape 5">
              <a:extLst>
                <a:ext uri="{FF2B5EF4-FFF2-40B4-BE49-F238E27FC236}">
                  <a16:creationId xmlns:a16="http://schemas.microsoft.com/office/drawing/2014/main" id="{6BBAEA92-AC33-8AFD-A47B-9C88F3DE3DFA}"/>
                </a:ext>
              </a:extLst>
            </p:cNvPr>
            <p:cNvSpPr/>
            <p:nvPr/>
          </p:nvSpPr>
          <p:spPr>
            <a:xfrm>
              <a:off x="7145179" y="6995092"/>
              <a:ext cx="237410" cy="132615"/>
            </a:xfrm>
            <a:custGeom>
              <a:avLst/>
              <a:gdLst>
                <a:gd name="connsiteX0" fmla="*/ 208353 w 237410"/>
                <a:gd name="connsiteY0" fmla="*/ 29985 h 132615"/>
                <a:gd name="connsiteX1" fmla="*/ 164765 w 237410"/>
                <a:gd name="connsiteY1" fmla="*/ 73572 h 132615"/>
                <a:gd name="connsiteX2" fmla="*/ 120560 w 237410"/>
                <a:gd name="connsiteY2" fmla="*/ 29367 h 132615"/>
                <a:gd name="connsiteX3" fmla="*/ 91193 w 237410"/>
                <a:gd name="connsiteY3" fmla="*/ 0 h 132615"/>
                <a:gd name="connsiteX4" fmla="*/ 0 w 237410"/>
                <a:gd name="connsiteY4" fmla="*/ 91193 h 132615"/>
                <a:gd name="connsiteX5" fmla="*/ 29367 w 237410"/>
                <a:gd name="connsiteY5" fmla="*/ 120560 h 132615"/>
                <a:gd name="connsiteX6" fmla="*/ 90884 w 237410"/>
                <a:gd name="connsiteY6" fmla="*/ 59043 h 132615"/>
                <a:gd name="connsiteX7" fmla="*/ 135089 w 237410"/>
                <a:gd name="connsiteY7" fmla="*/ 103249 h 132615"/>
                <a:gd name="connsiteX8" fmla="*/ 164457 w 237410"/>
                <a:gd name="connsiteY8" fmla="*/ 132616 h 132615"/>
                <a:gd name="connsiteX9" fmla="*/ 237410 w 237410"/>
                <a:gd name="connsiteY9" fmla="*/ 59662 h 132615"/>
                <a:gd name="connsiteX10" fmla="*/ 208353 w 237410"/>
                <a:gd name="connsiteY10" fmla="*/ 29985 h 13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410" h="132615">
                  <a:moveTo>
                    <a:pt x="208353" y="29985"/>
                  </a:moveTo>
                  <a:lnTo>
                    <a:pt x="164765" y="73572"/>
                  </a:lnTo>
                  <a:lnTo>
                    <a:pt x="120560" y="29367"/>
                  </a:lnTo>
                  <a:lnTo>
                    <a:pt x="91193" y="0"/>
                  </a:lnTo>
                  <a:lnTo>
                    <a:pt x="0" y="91193"/>
                  </a:lnTo>
                  <a:lnTo>
                    <a:pt x="29367" y="120560"/>
                  </a:lnTo>
                  <a:lnTo>
                    <a:pt x="90884" y="59043"/>
                  </a:lnTo>
                  <a:lnTo>
                    <a:pt x="135089" y="103249"/>
                  </a:lnTo>
                  <a:lnTo>
                    <a:pt x="164457" y="132616"/>
                  </a:lnTo>
                  <a:lnTo>
                    <a:pt x="237410" y="59662"/>
                  </a:lnTo>
                  <a:lnTo>
                    <a:pt x="208353" y="29985"/>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Freeform: Shape 6">
              <a:extLst>
                <a:ext uri="{FF2B5EF4-FFF2-40B4-BE49-F238E27FC236}">
                  <a16:creationId xmlns:a16="http://schemas.microsoft.com/office/drawing/2014/main" id="{3E8EF441-7D18-1B6B-452E-D34593E2B365}"/>
                </a:ext>
              </a:extLst>
            </p:cNvPr>
            <p:cNvSpPr/>
            <p:nvPr/>
          </p:nvSpPr>
          <p:spPr>
            <a:xfrm>
              <a:off x="7156617" y="7182423"/>
              <a:ext cx="229063" cy="103866"/>
            </a:xfrm>
            <a:custGeom>
              <a:avLst/>
              <a:gdLst>
                <a:gd name="connsiteX0" fmla="*/ 0 w 229063"/>
                <a:gd name="connsiteY0" fmla="*/ 103867 h 103866"/>
                <a:gd name="connsiteX1" fmla="*/ 62444 w 229063"/>
                <a:gd name="connsiteY1" fmla="*/ 0 h 103866"/>
                <a:gd name="connsiteX2" fmla="*/ 166620 w 229063"/>
                <a:gd name="connsiteY2" fmla="*/ 0 h 103866"/>
                <a:gd name="connsiteX3" fmla="*/ 229063 w 229063"/>
                <a:gd name="connsiteY3" fmla="*/ 103867 h 103866"/>
                <a:gd name="connsiteX4" fmla="*/ 0 w 229063"/>
                <a:gd name="connsiteY4" fmla="*/ 103867 h 1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63" h="103866">
                  <a:moveTo>
                    <a:pt x="0" y="103867"/>
                  </a:moveTo>
                  <a:lnTo>
                    <a:pt x="62444" y="0"/>
                  </a:lnTo>
                  <a:lnTo>
                    <a:pt x="166620" y="0"/>
                  </a:lnTo>
                  <a:lnTo>
                    <a:pt x="229063" y="103867"/>
                  </a:lnTo>
                  <a:lnTo>
                    <a:pt x="0" y="103867"/>
                  </a:lnTo>
                  <a:close/>
                </a:path>
              </a:pathLst>
            </a:custGeom>
            <a:solidFill>
              <a:srgbClr val="0078D4"/>
            </a:solidFill>
            <a:ln w="30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8" name="Content Placeholder 1">
            <a:extLst>
              <a:ext uri="{FF2B5EF4-FFF2-40B4-BE49-F238E27FC236}">
                <a16:creationId xmlns:a16="http://schemas.microsoft.com/office/drawing/2014/main" id="{C1C61267-345C-0787-F981-AA7B424FFF4B}"/>
              </a:ext>
            </a:extLst>
          </p:cNvPr>
          <p:cNvSpPr txBox="1">
            <a:spLocks/>
          </p:cNvSpPr>
          <p:nvPr/>
        </p:nvSpPr>
        <p:spPr>
          <a:xfrm>
            <a:off x="1052830" y="4455330"/>
            <a:ext cx="3166745" cy="1817998"/>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a:ea typeface="+mn-lt"/>
                <a:cs typeface="Segoe UI"/>
              </a:rPr>
              <a:t>Need to </a:t>
            </a:r>
            <a:r>
              <a:rPr kumimoji="0" lang="en-US" sz="1000" b="1" i="0" u="none" strike="noStrike" kern="0" cap="none" spc="0" normalizeH="0" baseline="0" noProof="0">
                <a:ln>
                  <a:noFill/>
                </a:ln>
                <a:solidFill>
                  <a:srgbClr val="FFFFFF"/>
                </a:solidFill>
                <a:effectLst/>
                <a:uLnTx/>
                <a:uFillTx/>
                <a:latin typeface="Segoe UI"/>
                <a:ea typeface="+mn-lt"/>
                <a:cs typeface="Segoe UI"/>
              </a:rPr>
              <a:t>improve equipment effectiveness and asset productivity </a:t>
            </a:r>
            <a:r>
              <a:rPr kumimoji="0" lang="en-US" sz="1000" b="0" i="0" u="none" strike="noStrike" kern="0" cap="none" spc="0" normalizeH="0" baseline="0" noProof="0">
                <a:ln>
                  <a:noFill/>
                </a:ln>
                <a:solidFill>
                  <a:srgbClr val="FFFFFF"/>
                </a:solidFill>
                <a:effectLst/>
                <a:uLnTx/>
                <a:uFillTx/>
                <a:latin typeface="Segoe UI"/>
                <a:ea typeface="+mn-lt"/>
                <a:cs typeface="Segoe UI"/>
              </a:rPr>
              <a:t>by capturing and analyzing all connected shopfloor data</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a:ea typeface="+mn-lt"/>
                <a:cs typeface="Segoe UI"/>
              </a:rPr>
              <a:t>Need to</a:t>
            </a:r>
            <a:r>
              <a:rPr kumimoji="0" lang="en-US" sz="1000" b="1" i="0" u="none" strike="noStrike" kern="0" cap="none" spc="0" normalizeH="0" baseline="0" noProof="0">
                <a:ln>
                  <a:noFill/>
                </a:ln>
                <a:solidFill>
                  <a:srgbClr val="FFFFFF"/>
                </a:solidFill>
                <a:effectLst/>
                <a:uLnTx/>
                <a:uFillTx/>
                <a:latin typeface="Segoe UI"/>
                <a:ea typeface="+mn-lt"/>
                <a:cs typeface="Segoe UI"/>
              </a:rPr>
              <a:t> avoid unplanned downtime </a:t>
            </a:r>
            <a:r>
              <a:rPr kumimoji="0" lang="en-US" sz="1000" b="0" i="0" u="none" strike="noStrike" kern="0" cap="none" spc="0" normalizeH="0" baseline="0" noProof="0">
                <a:ln>
                  <a:noFill/>
                </a:ln>
                <a:solidFill>
                  <a:srgbClr val="FFFFFF"/>
                </a:solidFill>
                <a:effectLst/>
                <a:uLnTx/>
                <a:uFillTx/>
                <a:latin typeface="Segoe UI"/>
                <a:ea typeface="+mn-lt"/>
                <a:cs typeface="Segoe UI"/>
              </a:rPr>
              <a:t>due to unexpected machine failures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10" normalizeH="0" baseline="0" noProof="0">
                <a:ln>
                  <a:noFill/>
                </a:ln>
                <a:solidFill>
                  <a:srgbClr val="FFFFFF"/>
                </a:solidFill>
                <a:effectLst/>
                <a:uLnTx/>
                <a:uFillTx/>
                <a:latin typeface="Segoe UI"/>
                <a:ea typeface="+mn-ea"/>
                <a:cs typeface="+mn-cs"/>
              </a:rPr>
              <a:t>Deliver real-time platforms that enable factories to </a:t>
            </a:r>
            <a:r>
              <a:rPr kumimoji="0" lang="en-US" sz="1000" b="1" i="0" u="none" strike="noStrike" kern="0" cap="none" spc="-10" normalizeH="0" baseline="0" noProof="0">
                <a:ln>
                  <a:noFill/>
                </a:ln>
                <a:solidFill>
                  <a:srgbClr val="FFFFFF"/>
                </a:solidFill>
                <a:effectLst/>
                <a:uLnTx/>
                <a:uFillTx/>
                <a:latin typeface="Segoe UI"/>
                <a:ea typeface="+mn-ea"/>
                <a:cs typeface="+mn-cs"/>
              </a:rPr>
              <a:t>closely monitor daily operation and perform real-time diagnostics remotely</a:t>
            </a:r>
          </a:p>
        </p:txBody>
      </p:sp>
      <p:sp>
        <p:nvSpPr>
          <p:cNvPr id="10" name="Content Placeholder 7">
            <a:extLst>
              <a:ext uri="{FF2B5EF4-FFF2-40B4-BE49-F238E27FC236}">
                <a16:creationId xmlns:a16="http://schemas.microsoft.com/office/drawing/2014/main" id="{A4C62DD8-E41A-A33F-2EEF-D1D652F7E6D9}"/>
              </a:ext>
            </a:extLst>
          </p:cNvPr>
          <p:cNvSpPr txBox="1">
            <a:spLocks/>
          </p:cNvSpPr>
          <p:nvPr/>
        </p:nvSpPr>
        <p:spPr>
          <a:xfrm>
            <a:off x="4564070" y="4455330"/>
            <a:ext cx="3059897" cy="894669"/>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14367" rtl="0" eaLnBrk="1" fontAlgn="auto" latinLnBrk="0" hangingPunct="1">
              <a:lnSpc>
                <a:spcPct val="150000"/>
              </a:lnSpc>
              <a:spcBef>
                <a:spcPts val="0"/>
              </a:spcBef>
              <a:spcAft>
                <a:spcPts val="0"/>
              </a:spcAft>
              <a:buClrTx/>
              <a:buSzPct val="90000"/>
              <a:buFont typeface="Arial"/>
              <a:buChar char="•"/>
              <a:tabLst/>
              <a:defRPr/>
            </a:pPr>
            <a:r>
              <a:rPr kumimoji="0" lang="en-US" sz="1000" b="1" i="0" u="none" strike="noStrike" kern="1200" cap="none" spc="0" normalizeH="0" baseline="0" noProof="0">
                <a:ln>
                  <a:noFill/>
                </a:ln>
                <a:solidFill>
                  <a:srgbClr val="FFFFFF"/>
                </a:solidFill>
                <a:effectLst/>
                <a:uLnTx/>
                <a:uFillTx/>
                <a:latin typeface="Segoe UI"/>
                <a:ea typeface="+mn-ea"/>
                <a:cs typeface="+mn-cs"/>
              </a:rPr>
              <a:t>Use NLP to mine knowledge sources</a:t>
            </a:r>
          </a:p>
          <a:p>
            <a:pPr marL="171450" marR="0" lvl="0" indent="-171450" algn="l" defTabSz="914367" rtl="0" eaLnBrk="1" fontAlgn="auto" latinLnBrk="0" hangingPunct="1">
              <a:lnSpc>
                <a:spcPct val="150000"/>
              </a:lnSpc>
              <a:spcBef>
                <a:spcPts val="0"/>
              </a:spcBef>
              <a:spcAft>
                <a:spcPts val="0"/>
              </a:spcAft>
              <a:buClrTx/>
              <a:buSzPct val="90000"/>
              <a:buFont typeface="Arial"/>
              <a:buChar char="•"/>
              <a:tabLst/>
              <a:defRPr/>
            </a:pPr>
            <a:r>
              <a:rPr kumimoji="0" lang="en-US" sz="1000" b="1" i="0" u="none" strike="noStrike" kern="1200" cap="none" spc="0" normalizeH="0" baseline="0" noProof="0">
                <a:ln>
                  <a:noFill/>
                </a:ln>
                <a:solidFill>
                  <a:srgbClr val="FFFFFF"/>
                </a:solidFill>
                <a:effectLst/>
                <a:uLnTx/>
                <a:uFillTx/>
                <a:latin typeface="Segoe UI"/>
                <a:ea typeface="+mn-ea"/>
                <a:cs typeface="+mn-cs"/>
              </a:rPr>
              <a:t>Convert unstructured data to structure data</a:t>
            </a:r>
          </a:p>
          <a:p>
            <a:pPr marL="171450" marR="0" lvl="0" indent="-171450" algn="l" defTabSz="914367" rtl="0" eaLnBrk="1" fontAlgn="auto" latinLnBrk="0" hangingPunct="1">
              <a:lnSpc>
                <a:spcPct val="150000"/>
              </a:lnSpc>
              <a:spcBef>
                <a:spcPts val="0"/>
              </a:spcBef>
              <a:spcAft>
                <a:spcPts val="0"/>
              </a:spcAft>
              <a:buClrTx/>
              <a:buSzPct val="90000"/>
              <a:buFont typeface="Arial"/>
              <a:buChar char="•"/>
              <a:tabLst/>
              <a:defRPr/>
            </a:pPr>
            <a:r>
              <a:rPr kumimoji="0" lang="en-US" sz="1000" b="1" i="0" u="none" strike="noStrike" kern="1200" cap="none" spc="0" normalizeH="0" baseline="0" noProof="0">
                <a:ln>
                  <a:noFill/>
                </a:ln>
                <a:solidFill>
                  <a:srgbClr val="FFFFFF"/>
                </a:solidFill>
                <a:effectLst/>
                <a:uLnTx/>
                <a:uFillTx/>
                <a:latin typeface="Segoe UI"/>
                <a:ea typeface="+mn-ea"/>
                <a:cs typeface="+mn-cs"/>
              </a:rPr>
              <a:t>Convert NLP issues to images for analysis/comparison</a:t>
            </a:r>
          </a:p>
        </p:txBody>
      </p:sp>
      <p:sp>
        <p:nvSpPr>
          <p:cNvPr id="26" name="Content Placeholder 19">
            <a:extLst>
              <a:ext uri="{FF2B5EF4-FFF2-40B4-BE49-F238E27FC236}">
                <a16:creationId xmlns:a16="http://schemas.microsoft.com/office/drawing/2014/main" id="{31F8362E-BC4C-6A49-11E2-CCA4C1DB6B35}"/>
              </a:ext>
            </a:extLst>
          </p:cNvPr>
          <p:cNvSpPr txBox="1">
            <a:spLocks/>
          </p:cNvSpPr>
          <p:nvPr/>
        </p:nvSpPr>
        <p:spPr>
          <a:xfrm>
            <a:off x="8234026" y="4455330"/>
            <a:ext cx="3872249" cy="1587166"/>
          </a:xfrm>
          <a:prstGeom prst="rect">
            <a:avLst/>
          </a:prstGeom>
        </p:spPr>
        <p:txBody>
          <a:bodyPr vert="horz" wrap="square" lIns="0" tIns="0" rIns="0" bIns="0" rtlCol="0">
            <a:spAutoFit/>
          </a:bodyPr>
          <a:lst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gradFill>
                  <a:gsLst>
                    <a:gs pos="0">
                      <a:schemeClr val="tx1"/>
                    </a:gs>
                    <a:gs pos="100000">
                      <a:schemeClr val="tx1"/>
                    </a:gs>
                  </a:gsLst>
                  <a:lin ang="5400000" scaled="0"/>
                </a:gra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accent4"/>
                    </a:gs>
                    <a:gs pos="100000">
                      <a:schemeClr val="accent4"/>
                    </a:gs>
                  </a:gsLst>
                  <a:lin ang="5400000" scaled="0"/>
                </a:gra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gradFill>
                  <a:gsLst>
                    <a:gs pos="0">
                      <a:schemeClr val="tx1"/>
                    </a:gs>
                    <a:gs pos="100000">
                      <a:schemeClr val="tx1"/>
                    </a:gs>
                  </a:gsLst>
                  <a:lin ang="5400000" scaled="0"/>
                </a:gra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gradFill>
                  <a:gsLst>
                    <a:gs pos="0">
                      <a:schemeClr val="tx1"/>
                    </a:gs>
                    <a:gs pos="100000">
                      <a:schemeClr val="tx1"/>
                    </a:gs>
                  </a:gsLst>
                  <a:lin ang="5400000" scaled="0"/>
                </a:gra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gradFill>
                  <a:gsLst>
                    <a:gs pos="0">
                      <a:schemeClr val="tx1"/>
                    </a:gs>
                    <a:gs pos="100000">
                      <a:schemeClr val="tx1"/>
                    </a:gs>
                  </a:gsLst>
                  <a:lin ang="5400000" scaled="0"/>
                </a:gra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71450" marR="0" lvl="0" indent="-171450" algn="l" defTabSz="93274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Semibold"/>
                <a:ea typeface="+mn-ea"/>
                <a:cs typeface="Segoe UI"/>
              </a:rPr>
              <a:t>Machine learning models </a:t>
            </a:r>
            <a:r>
              <a:rPr kumimoji="0" lang="en-US" sz="1000" b="0" i="0" u="none" strike="noStrike" kern="0" cap="none" spc="0" normalizeH="0" baseline="0" noProof="0">
                <a:ln>
                  <a:noFill/>
                </a:ln>
                <a:solidFill>
                  <a:srgbClr val="50E6FF"/>
                </a:solidFill>
                <a:effectLst/>
                <a:uLnTx/>
                <a:uFillTx/>
                <a:latin typeface="Segoe UI Semibold"/>
                <a:ea typeface="+mn-ea"/>
                <a:cs typeface="Segoe UI"/>
              </a:rPr>
              <a:t>generate real-time recommendations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across physical processes</a:t>
            </a:r>
          </a:p>
          <a:p>
            <a:pPr marL="171450" marR="0" lvl="0" indent="-171450" algn="l" defTabSz="93274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50E6FF"/>
                </a:solidFill>
                <a:effectLst/>
                <a:uLnTx/>
                <a:uFillTx/>
                <a:latin typeface="Segoe UI Semibold"/>
                <a:ea typeface="+mn-ea"/>
                <a:cs typeface="Segoe UI"/>
              </a:rPr>
              <a:t>Higher overall equipment utilization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and asset productivity</a:t>
            </a:r>
          </a:p>
          <a:p>
            <a:pPr marL="171450" marR="0" lvl="0" indent="-171450" algn="l" defTabSz="93274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FFFFFF"/>
                </a:solidFill>
                <a:effectLst/>
                <a:uLnTx/>
                <a:uFillTx/>
                <a:latin typeface="Segoe UI Semibold"/>
                <a:ea typeface="+mn-ea"/>
                <a:cs typeface="Segoe UI"/>
              </a:rPr>
              <a:t>Improved employee productivity with freeing up of time for performing more value-added tasks</a:t>
            </a:r>
          </a:p>
          <a:p>
            <a:pPr marL="171450" marR="0" lvl="0" indent="-171450" algn="l" defTabSz="932742"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a:ln>
                  <a:noFill/>
                </a:ln>
                <a:solidFill>
                  <a:srgbClr val="50E6FF"/>
                </a:solidFill>
                <a:effectLst/>
                <a:uLnTx/>
                <a:uFillTx/>
                <a:latin typeface="Segoe UI Semibold"/>
                <a:ea typeface="+mn-ea"/>
                <a:cs typeface="Segoe UI"/>
              </a:rPr>
              <a:t>High app performance and instant efficiency insights </a:t>
            </a:r>
            <a:r>
              <a:rPr kumimoji="0" lang="en-US" sz="1000" b="0" i="0" u="none" strike="noStrike" kern="0" cap="none" spc="0" normalizeH="0" baseline="0" noProof="0">
                <a:ln>
                  <a:noFill/>
                </a:ln>
                <a:solidFill>
                  <a:srgbClr val="FFFFFF"/>
                </a:solidFill>
                <a:effectLst/>
                <a:uLnTx/>
                <a:uFillTx/>
                <a:latin typeface="Segoe UI Semibold"/>
                <a:ea typeface="+mn-ea"/>
                <a:cs typeface="Segoe UI"/>
              </a:rPr>
              <a:t>worldwide with low latency</a:t>
            </a:r>
          </a:p>
        </p:txBody>
      </p:sp>
      <p:sp>
        <p:nvSpPr>
          <p:cNvPr id="27" name="Oval 29">
            <a:extLst>
              <a:ext uri="{FF2B5EF4-FFF2-40B4-BE49-F238E27FC236}">
                <a16:creationId xmlns:a16="http://schemas.microsoft.com/office/drawing/2014/main" id="{1A7BA85A-0C19-42DA-2B39-7BC9E2372F1D}"/>
              </a:ext>
              <a:ext uri="{C183D7F6-B498-43B3-948B-1728B52AA6E4}">
                <adec:decorative xmlns:adec="http://schemas.microsoft.com/office/drawing/2017/decorative" val="1"/>
              </a:ext>
            </a:extLst>
          </p:cNvPr>
          <p:cNvSpPr/>
          <p:nvPr/>
        </p:nvSpPr>
        <p:spPr>
          <a:xfrm rot="5400000">
            <a:off x="238078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28" name="Rectangle 27">
            <a:extLst>
              <a:ext uri="{FF2B5EF4-FFF2-40B4-BE49-F238E27FC236}">
                <a16:creationId xmlns:a16="http://schemas.microsoft.com/office/drawing/2014/main" id="{0A5CF9D5-6BE3-A4F4-F864-F5D2AE504C4A}"/>
              </a:ext>
            </a:extLst>
          </p:cNvPr>
          <p:cNvSpPr/>
          <p:nvPr/>
        </p:nvSpPr>
        <p:spPr>
          <a:xfrm>
            <a:off x="1236093" y="3321758"/>
            <a:ext cx="2468114"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Issues &amp; Challenges</a:t>
            </a:r>
          </a:p>
        </p:txBody>
      </p:sp>
      <p:sp>
        <p:nvSpPr>
          <p:cNvPr id="29" name="Rectangle 28">
            <a:extLst>
              <a:ext uri="{FF2B5EF4-FFF2-40B4-BE49-F238E27FC236}">
                <a16:creationId xmlns:a16="http://schemas.microsoft.com/office/drawing/2014/main" id="{36747B29-C2F6-1D23-822D-E8683C0925B9}"/>
              </a:ext>
            </a:extLst>
          </p:cNvPr>
          <p:cNvSpPr/>
          <p:nvPr/>
        </p:nvSpPr>
        <p:spPr>
          <a:xfrm>
            <a:off x="4470400" y="3321758"/>
            <a:ext cx="325120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a:ea typeface="+mn-ea"/>
                <a:cs typeface="Segoe UI Semibold"/>
              </a:rPr>
              <a:t>Azure OpenAI Service Value Add</a:t>
            </a:r>
            <a:endParaRPr kumimoji="0" lang="en-US" sz="1600" b="0" i="0" u="none" strike="noStrike" kern="1200" cap="none" spc="0" normalizeH="0" baseline="0" noProof="0">
              <a:ln>
                <a:noFill/>
              </a:ln>
              <a:solidFill>
                <a:srgbClr val="FFFFFF"/>
              </a:solidFill>
              <a:effectLst/>
              <a:uLnTx/>
              <a:uFillTx/>
              <a:latin typeface="Segoe UI Semibold"/>
              <a:ea typeface="+mn-ea"/>
              <a:cs typeface="Segoe UI Semibold"/>
            </a:endParaRPr>
          </a:p>
        </p:txBody>
      </p:sp>
      <p:sp>
        <p:nvSpPr>
          <p:cNvPr id="30" name="Rectangle 29">
            <a:extLst>
              <a:ext uri="{FF2B5EF4-FFF2-40B4-BE49-F238E27FC236}">
                <a16:creationId xmlns:a16="http://schemas.microsoft.com/office/drawing/2014/main" id="{DFC6FC2C-5DAB-2B3F-9B2D-6890813D6BA3}"/>
              </a:ext>
            </a:extLst>
          </p:cNvPr>
          <p:cNvSpPr/>
          <p:nvPr/>
        </p:nvSpPr>
        <p:spPr>
          <a:xfrm>
            <a:off x="8302943" y="3321758"/>
            <a:ext cx="2834640" cy="246221"/>
          </a:xfrm>
          <a:prstGeom prst="rect">
            <a:avLst/>
          </a:prstGeom>
          <a:noFill/>
          <a:ln w="15875" cap="flat" cmpd="sng" algn="ctr">
            <a:noFill/>
            <a:prstDash val="solid"/>
            <a:headEnd type="none" w="med" len="med"/>
            <a:tailEnd type="none" w="med" len="med"/>
          </a:ln>
          <a:effectLst/>
        </p:spPr>
        <p:txBody>
          <a:bodyPr vert="horz" wrap="square" lIns="0" tIns="0" rIns="0" bIns="0" numCol="1" rtlCol="0" anchor="t"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50E6FF"/>
                </a:solidFill>
                <a:effectLst/>
                <a:uLnTx/>
                <a:uFillTx/>
                <a:latin typeface="Segoe UI Semibold" panose="020B0502040204020203" pitchFamily="34" charset="0"/>
                <a:ea typeface="+mn-ea"/>
                <a:cs typeface="Segoe UI Semibold" panose="020B0502040204020203" pitchFamily="34" charset="0"/>
              </a:rPr>
              <a:t>Potential Outcomes</a:t>
            </a:r>
          </a:p>
        </p:txBody>
      </p:sp>
      <p:sp>
        <p:nvSpPr>
          <p:cNvPr id="31" name="Oval 29">
            <a:extLst>
              <a:ext uri="{FF2B5EF4-FFF2-40B4-BE49-F238E27FC236}">
                <a16:creationId xmlns:a16="http://schemas.microsoft.com/office/drawing/2014/main" id="{F1D7E8D1-7391-5406-3A4C-05FDB8776217}"/>
              </a:ext>
              <a:ext uri="{C183D7F6-B498-43B3-948B-1728B52AA6E4}">
                <adec:decorative xmlns:adec="http://schemas.microsoft.com/office/drawing/2017/decorative" val="1"/>
              </a:ext>
            </a:extLst>
          </p:cNvPr>
          <p:cNvSpPr/>
          <p:nvPr/>
        </p:nvSpPr>
        <p:spPr>
          <a:xfrm rot="5400000">
            <a:off x="6006631"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2" name="Oval 29">
            <a:extLst>
              <a:ext uri="{FF2B5EF4-FFF2-40B4-BE49-F238E27FC236}">
                <a16:creationId xmlns:a16="http://schemas.microsoft.com/office/drawing/2014/main" id="{D79DE0E1-B1E8-EC8E-786D-AD1B13A83301}"/>
              </a:ext>
              <a:ext uri="{C183D7F6-B498-43B3-948B-1728B52AA6E4}">
                <adec:decorative xmlns:adec="http://schemas.microsoft.com/office/drawing/2017/decorative" val="1"/>
              </a:ext>
            </a:extLst>
          </p:cNvPr>
          <p:cNvSpPr/>
          <p:nvPr/>
        </p:nvSpPr>
        <p:spPr>
          <a:xfrm rot="5400000">
            <a:off x="9630894" y="3840242"/>
            <a:ext cx="178738" cy="383383"/>
          </a:xfrm>
          <a:custGeom>
            <a:avLst/>
            <a:gdLst>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0 w 2068290"/>
              <a:gd name="connsiteY6" fmla="*/ 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6" fmla="*/ 91440 w 2068290"/>
              <a:gd name="connsiteY6" fmla="*/ 91440 h 2068288"/>
              <a:gd name="connsiteX0" fmla="*/ 0 w 2068290"/>
              <a:gd name="connsiteY0" fmla="*/ 0 h 2068288"/>
              <a:gd name="connsiteX1" fmla="*/ 1659183 w 2068290"/>
              <a:gd name="connsiteY1" fmla="*/ 0 h 2068288"/>
              <a:gd name="connsiteX2" fmla="*/ 2068290 w 2068290"/>
              <a:gd name="connsiteY2" fmla="*/ 1034144 h 2068288"/>
              <a:gd name="connsiteX3" fmla="*/ 1659183 w 2068290"/>
              <a:gd name="connsiteY3" fmla="*/ 2068288 h 2068288"/>
              <a:gd name="connsiteX4" fmla="*/ 0 w 2068290"/>
              <a:gd name="connsiteY4" fmla="*/ 2068288 h 2068288"/>
              <a:gd name="connsiteX5" fmla="*/ 409107 w 2068290"/>
              <a:gd name="connsiteY5"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4" fmla="*/ 409107 w 2068290"/>
              <a:gd name="connsiteY4" fmla="*/ 1034144 h 2068288"/>
              <a:gd name="connsiteX0" fmla="*/ 1659183 w 2068290"/>
              <a:gd name="connsiteY0" fmla="*/ 0 h 2068288"/>
              <a:gd name="connsiteX1" fmla="*/ 2068290 w 2068290"/>
              <a:gd name="connsiteY1" fmla="*/ 1034144 h 2068288"/>
              <a:gd name="connsiteX2" fmla="*/ 1659183 w 2068290"/>
              <a:gd name="connsiteY2" fmla="*/ 2068288 h 2068288"/>
              <a:gd name="connsiteX3" fmla="*/ 0 w 2068290"/>
              <a:gd name="connsiteY3" fmla="*/ 2068288 h 2068288"/>
              <a:gd name="connsiteX0" fmla="*/ 0 w 409107"/>
              <a:gd name="connsiteY0" fmla="*/ 0 h 2068288"/>
              <a:gd name="connsiteX1" fmla="*/ 409107 w 409107"/>
              <a:gd name="connsiteY1" fmla="*/ 1034144 h 2068288"/>
              <a:gd name="connsiteX2" fmla="*/ 0 w 409107"/>
              <a:gd name="connsiteY2" fmla="*/ 2068288 h 2068288"/>
            </a:gdLst>
            <a:ahLst/>
            <a:cxnLst>
              <a:cxn ang="0">
                <a:pos x="connsiteX0" y="connsiteY0"/>
              </a:cxn>
              <a:cxn ang="0">
                <a:pos x="connsiteX1" y="connsiteY1"/>
              </a:cxn>
              <a:cxn ang="0">
                <a:pos x="connsiteX2" y="connsiteY2"/>
              </a:cxn>
            </a:cxnLst>
            <a:rect l="l" t="t" r="r" b="b"/>
            <a:pathLst>
              <a:path w="409107" h="2068288">
                <a:moveTo>
                  <a:pt x="0" y="0"/>
                </a:moveTo>
                <a:lnTo>
                  <a:pt x="409107" y="1034144"/>
                </a:lnTo>
                <a:lnTo>
                  <a:pt x="0" y="2068288"/>
                </a:lnTo>
              </a:path>
            </a:pathLst>
          </a:custGeom>
          <a:noFill/>
          <a:ln w="69850" cap="rnd" cmpd="sng" algn="ctr">
            <a:solidFill>
              <a:srgbClr val="50E6FF"/>
            </a:solidFill>
            <a:prstDash val="solid"/>
            <a:miter lim="800000"/>
          </a:ln>
          <a:effectLst/>
        </p:spPr>
        <p:txBody>
          <a:bodyPr rtlCol="0" anchor="ctr"/>
          <a:lstStyle/>
          <a:p>
            <a:pPr marL="0" marR="0" lvl="0" indent="0" algn="ctr" defTabSz="91369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
        <p:nvSpPr>
          <p:cNvPr id="33" name="Oval 32" descr="Icon">
            <a:extLst>
              <a:ext uri="{FF2B5EF4-FFF2-40B4-BE49-F238E27FC236}">
                <a16:creationId xmlns:a16="http://schemas.microsoft.com/office/drawing/2014/main" id="{B4DCBB85-4804-C705-0322-CC8287B1524D}"/>
              </a:ext>
            </a:extLst>
          </p:cNvPr>
          <p:cNvSpPr/>
          <p:nvPr/>
        </p:nvSpPr>
        <p:spPr bwMode="auto">
          <a:xfrm>
            <a:off x="1792737" y="1684762"/>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4" name="Oval 43" descr="Icon">
            <a:extLst>
              <a:ext uri="{FF2B5EF4-FFF2-40B4-BE49-F238E27FC236}">
                <a16:creationId xmlns:a16="http://schemas.microsoft.com/office/drawing/2014/main" id="{39DEA8F5-1A9F-4372-9C83-6B4AFC6A014E}"/>
              </a:ext>
            </a:extLst>
          </p:cNvPr>
          <p:cNvSpPr/>
          <p:nvPr/>
        </p:nvSpPr>
        <p:spPr bwMode="auto">
          <a:xfrm>
            <a:off x="5420688" y="1687378"/>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50" name="Oval 49" descr="Icon">
            <a:extLst>
              <a:ext uri="{FF2B5EF4-FFF2-40B4-BE49-F238E27FC236}">
                <a16:creationId xmlns:a16="http://schemas.microsoft.com/office/drawing/2014/main" id="{CD1CCC58-DA73-1B4F-A3DD-AD9567E68F6D}"/>
              </a:ext>
            </a:extLst>
          </p:cNvPr>
          <p:cNvSpPr/>
          <p:nvPr/>
        </p:nvSpPr>
        <p:spPr bwMode="auto">
          <a:xfrm>
            <a:off x="9108623" y="1685314"/>
            <a:ext cx="1346662" cy="1346662"/>
          </a:xfrm>
          <a:prstGeom prst="ellipse">
            <a:avLst/>
          </a:prstGeom>
          <a:solidFill>
            <a:schemeClr val="bg1"/>
          </a:solidFill>
          <a:ln>
            <a:noFill/>
            <a:headEnd type="none" w="med" len="med"/>
            <a:tailEnd type="none" w="med" len="med"/>
          </a:ln>
          <a:effectLst>
            <a:outerShdw blurRad="254000" algn="tl" rotWithShape="0">
              <a:schemeClr val="accent2">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8" name="Group 108">
            <a:extLst>
              <a:ext uri="{FF2B5EF4-FFF2-40B4-BE49-F238E27FC236}">
                <a16:creationId xmlns:a16="http://schemas.microsoft.com/office/drawing/2014/main" id="{93E536A4-CEC8-1033-652D-6C6C55BA881E}"/>
              </a:ext>
              <a:ext uri="{C183D7F6-B498-43B3-948B-1728B52AA6E4}">
                <adec:decorative xmlns:adec="http://schemas.microsoft.com/office/drawing/2017/decorative" val="1"/>
              </a:ext>
            </a:extLst>
          </p:cNvPr>
          <p:cNvGrpSpPr>
            <a:grpSpLocks noChangeAspect="1"/>
          </p:cNvGrpSpPr>
          <p:nvPr/>
        </p:nvGrpSpPr>
        <p:grpSpPr bwMode="auto">
          <a:xfrm>
            <a:off x="5801259" y="2040360"/>
            <a:ext cx="589482" cy="673694"/>
            <a:chOff x="1033" y="2781"/>
            <a:chExt cx="273" cy="312"/>
          </a:xfrm>
        </p:grpSpPr>
        <p:sp>
          <p:nvSpPr>
            <p:cNvPr id="19" name="Rectangle 109">
              <a:extLst>
                <a:ext uri="{FF2B5EF4-FFF2-40B4-BE49-F238E27FC236}">
                  <a16:creationId xmlns:a16="http://schemas.microsoft.com/office/drawing/2014/main" id="{F1AD5310-2571-43F8-CB51-9B0E23968D9E}"/>
                </a:ext>
              </a:extLst>
            </p:cNvPr>
            <p:cNvSpPr>
              <a:spLocks noChangeArrowheads="1"/>
            </p:cNvSpPr>
            <p:nvPr/>
          </p:nvSpPr>
          <p:spPr bwMode="auto">
            <a:xfrm>
              <a:off x="1277" y="3025"/>
              <a:ext cx="29" cy="6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Rectangle 110">
              <a:extLst>
                <a:ext uri="{FF2B5EF4-FFF2-40B4-BE49-F238E27FC236}">
                  <a16:creationId xmlns:a16="http://schemas.microsoft.com/office/drawing/2014/main" id="{57A4048C-39F2-BF19-8075-535633383224}"/>
                </a:ext>
              </a:extLst>
            </p:cNvPr>
            <p:cNvSpPr>
              <a:spLocks noChangeArrowheads="1"/>
            </p:cNvSpPr>
            <p:nvPr/>
          </p:nvSpPr>
          <p:spPr bwMode="auto">
            <a:xfrm>
              <a:off x="1228" y="2976"/>
              <a:ext cx="29" cy="117"/>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1" name="Rectangle 111">
              <a:extLst>
                <a:ext uri="{FF2B5EF4-FFF2-40B4-BE49-F238E27FC236}">
                  <a16:creationId xmlns:a16="http://schemas.microsoft.com/office/drawing/2014/main" id="{0D62D03A-68EB-02AE-B61B-7094C0E718A7}"/>
                </a:ext>
              </a:extLst>
            </p:cNvPr>
            <p:cNvSpPr>
              <a:spLocks noChangeArrowheads="1"/>
            </p:cNvSpPr>
            <p:nvPr/>
          </p:nvSpPr>
          <p:spPr bwMode="auto">
            <a:xfrm>
              <a:off x="1179" y="2927"/>
              <a:ext cx="30"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2" name="Rectangle 112">
              <a:extLst>
                <a:ext uri="{FF2B5EF4-FFF2-40B4-BE49-F238E27FC236}">
                  <a16:creationId xmlns:a16="http://schemas.microsoft.com/office/drawing/2014/main" id="{F01DBF46-3616-E464-BC72-CC9436B4A2A7}"/>
                </a:ext>
              </a:extLst>
            </p:cNvPr>
            <p:cNvSpPr>
              <a:spLocks noChangeArrowheads="1"/>
            </p:cNvSpPr>
            <p:nvPr/>
          </p:nvSpPr>
          <p:spPr bwMode="auto">
            <a:xfrm>
              <a:off x="1130" y="2878"/>
              <a:ext cx="30"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Rectangle 113">
              <a:extLst>
                <a:ext uri="{FF2B5EF4-FFF2-40B4-BE49-F238E27FC236}">
                  <a16:creationId xmlns:a16="http://schemas.microsoft.com/office/drawing/2014/main" id="{EB15575D-7C62-7AEA-3F19-17E775F60379}"/>
                </a:ext>
              </a:extLst>
            </p:cNvPr>
            <p:cNvSpPr>
              <a:spLocks noChangeArrowheads="1"/>
            </p:cNvSpPr>
            <p:nvPr/>
          </p:nvSpPr>
          <p:spPr bwMode="auto">
            <a:xfrm>
              <a:off x="1082" y="2830"/>
              <a:ext cx="29"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4" name="Rectangle 114">
              <a:extLst>
                <a:ext uri="{FF2B5EF4-FFF2-40B4-BE49-F238E27FC236}">
                  <a16:creationId xmlns:a16="http://schemas.microsoft.com/office/drawing/2014/main" id="{F921EE4B-CEEE-071B-87B2-D0DFD1B5F983}"/>
                </a:ext>
              </a:extLst>
            </p:cNvPr>
            <p:cNvSpPr>
              <a:spLocks noChangeArrowheads="1"/>
            </p:cNvSpPr>
            <p:nvPr/>
          </p:nvSpPr>
          <p:spPr bwMode="auto">
            <a:xfrm>
              <a:off x="1033" y="2781"/>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25" name="Freeform 115">
              <a:extLst>
                <a:ext uri="{FF2B5EF4-FFF2-40B4-BE49-F238E27FC236}">
                  <a16:creationId xmlns:a16="http://schemas.microsoft.com/office/drawing/2014/main" id="{B7C19E88-0E01-8C84-BCAE-1578FDA6ACAA}"/>
                </a:ext>
              </a:extLst>
            </p:cNvPr>
            <p:cNvSpPr>
              <a:spLocks noEditPoints="1"/>
            </p:cNvSpPr>
            <p:nvPr/>
          </p:nvSpPr>
          <p:spPr bwMode="auto">
            <a:xfrm>
              <a:off x="1229" y="2781"/>
              <a:ext cx="77" cy="151"/>
            </a:xfrm>
            <a:custGeom>
              <a:avLst/>
              <a:gdLst>
                <a:gd name="T0" fmla="*/ 339 w 339"/>
                <a:gd name="T1" fmla="*/ 439 h 661"/>
                <a:gd name="T2" fmla="*/ 302 w 339"/>
                <a:gd name="T3" fmla="*/ 533 h 661"/>
                <a:gd name="T4" fmla="*/ 195 w 339"/>
                <a:gd name="T5" fmla="*/ 577 h 661"/>
                <a:gd name="T6" fmla="*/ 195 w 339"/>
                <a:gd name="T7" fmla="*/ 661 h 661"/>
                <a:gd name="T8" fmla="*/ 143 w 339"/>
                <a:gd name="T9" fmla="*/ 661 h 661"/>
                <a:gd name="T10" fmla="*/ 143 w 339"/>
                <a:gd name="T11" fmla="*/ 579 h 661"/>
                <a:gd name="T12" fmla="*/ 10 w 339"/>
                <a:gd name="T13" fmla="*/ 547 h 661"/>
                <a:gd name="T14" fmla="*/ 10 w 339"/>
                <a:gd name="T15" fmla="*/ 449 h 661"/>
                <a:gd name="T16" fmla="*/ 71 w 339"/>
                <a:gd name="T17" fmla="*/ 479 h 661"/>
                <a:gd name="T18" fmla="*/ 143 w 339"/>
                <a:gd name="T19" fmla="*/ 496 h 661"/>
                <a:gd name="T20" fmla="*/ 143 w 339"/>
                <a:gd name="T21" fmla="*/ 367 h 661"/>
                <a:gd name="T22" fmla="*/ 33 w 339"/>
                <a:gd name="T23" fmla="*/ 304 h 661"/>
                <a:gd name="T24" fmla="*/ 0 w 339"/>
                <a:gd name="T25" fmla="*/ 213 h 661"/>
                <a:gd name="T26" fmla="*/ 40 w 339"/>
                <a:gd name="T27" fmla="*/ 119 h 661"/>
                <a:gd name="T28" fmla="*/ 143 w 339"/>
                <a:gd name="T29" fmla="*/ 74 h 661"/>
                <a:gd name="T30" fmla="*/ 143 w 339"/>
                <a:gd name="T31" fmla="*/ 0 h 661"/>
                <a:gd name="T32" fmla="*/ 195 w 339"/>
                <a:gd name="T33" fmla="*/ 0 h 661"/>
                <a:gd name="T34" fmla="*/ 195 w 339"/>
                <a:gd name="T35" fmla="*/ 72 h 661"/>
                <a:gd name="T36" fmla="*/ 306 w 339"/>
                <a:gd name="T37" fmla="*/ 96 h 661"/>
                <a:gd name="T38" fmla="*/ 306 w 339"/>
                <a:gd name="T39" fmla="*/ 192 h 661"/>
                <a:gd name="T40" fmla="*/ 195 w 339"/>
                <a:gd name="T41" fmla="*/ 155 h 661"/>
                <a:gd name="T42" fmla="*/ 195 w 339"/>
                <a:gd name="T43" fmla="*/ 289 h 661"/>
                <a:gd name="T44" fmla="*/ 306 w 339"/>
                <a:gd name="T45" fmla="*/ 352 h 661"/>
                <a:gd name="T46" fmla="*/ 339 w 339"/>
                <a:gd name="T47" fmla="*/ 439 h 661"/>
                <a:gd name="T48" fmla="*/ 143 w 339"/>
                <a:gd name="T49" fmla="*/ 268 h 661"/>
                <a:gd name="T50" fmla="*/ 143 w 339"/>
                <a:gd name="T51" fmla="*/ 156 h 661"/>
                <a:gd name="T52" fmla="*/ 94 w 339"/>
                <a:gd name="T53" fmla="*/ 207 h 661"/>
                <a:gd name="T54" fmla="*/ 143 w 339"/>
                <a:gd name="T55" fmla="*/ 268 h 661"/>
                <a:gd name="T56" fmla="*/ 245 w 339"/>
                <a:gd name="T57" fmla="*/ 444 h 661"/>
                <a:gd name="T58" fmla="*/ 195 w 339"/>
                <a:gd name="T59" fmla="*/ 388 h 661"/>
                <a:gd name="T60" fmla="*/ 195 w 339"/>
                <a:gd name="T61" fmla="*/ 495 h 661"/>
                <a:gd name="T62" fmla="*/ 245 w 339"/>
                <a:gd name="T63" fmla="*/ 44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9" h="661">
                  <a:moveTo>
                    <a:pt x="339" y="439"/>
                  </a:moveTo>
                  <a:cubicBezTo>
                    <a:pt x="339" y="478"/>
                    <a:pt x="327" y="510"/>
                    <a:pt x="302" y="533"/>
                  </a:cubicBezTo>
                  <a:cubicBezTo>
                    <a:pt x="278" y="557"/>
                    <a:pt x="242" y="572"/>
                    <a:pt x="195" y="577"/>
                  </a:cubicBezTo>
                  <a:cubicBezTo>
                    <a:pt x="195" y="661"/>
                    <a:pt x="195" y="661"/>
                    <a:pt x="195" y="661"/>
                  </a:cubicBezTo>
                  <a:cubicBezTo>
                    <a:pt x="143" y="661"/>
                    <a:pt x="143" y="661"/>
                    <a:pt x="143" y="661"/>
                  </a:cubicBezTo>
                  <a:cubicBezTo>
                    <a:pt x="143" y="579"/>
                    <a:pt x="143" y="579"/>
                    <a:pt x="143" y="579"/>
                  </a:cubicBezTo>
                  <a:cubicBezTo>
                    <a:pt x="95" y="579"/>
                    <a:pt x="50" y="568"/>
                    <a:pt x="10" y="547"/>
                  </a:cubicBezTo>
                  <a:cubicBezTo>
                    <a:pt x="10" y="449"/>
                    <a:pt x="10" y="449"/>
                    <a:pt x="10" y="449"/>
                  </a:cubicBezTo>
                  <a:cubicBezTo>
                    <a:pt x="23" y="459"/>
                    <a:pt x="43" y="469"/>
                    <a:pt x="71" y="479"/>
                  </a:cubicBezTo>
                  <a:cubicBezTo>
                    <a:pt x="99" y="489"/>
                    <a:pt x="123" y="495"/>
                    <a:pt x="143" y="496"/>
                  </a:cubicBezTo>
                  <a:cubicBezTo>
                    <a:pt x="143" y="367"/>
                    <a:pt x="143" y="367"/>
                    <a:pt x="143" y="367"/>
                  </a:cubicBezTo>
                  <a:cubicBezTo>
                    <a:pt x="91" y="348"/>
                    <a:pt x="55" y="327"/>
                    <a:pt x="33" y="304"/>
                  </a:cubicBezTo>
                  <a:cubicBezTo>
                    <a:pt x="11" y="281"/>
                    <a:pt x="0" y="251"/>
                    <a:pt x="0" y="213"/>
                  </a:cubicBezTo>
                  <a:cubicBezTo>
                    <a:pt x="0" y="176"/>
                    <a:pt x="14" y="144"/>
                    <a:pt x="40" y="119"/>
                  </a:cubicBezTo>
                  <a:cubicBezTo>
                    <a:pt x="67" y="93"/>
                    <a:pt x="101" y="78"/>
                    <a:pt x="143" y="74"/>
                  </a:cubicBezTo>
                  <a:cubicBezTo>
                    <a:pt x="143" y="0"/>
                    <a:pt x="143" y="0"/>
                    <a:pt x="143" y="0"/>
                  </a:cubicBezTo>
                  <a:cubicBezTo>
                    <a:pt x="195" y="0"/>
                    <a:pt x="195" y="0"/>
                    <a:pt x="195" y="0"/>
                  </a:cubicBezTo>
                  <a:cubicBezTo>
                    <a:pt x="195" y="72"/>
                    <a:pt x="195" y="72"/>
                    <a:pt x="195" y="72"/>
                  </a:cubicBezTo>
                  <a:cubicBezTo>
                    <a:pt x="245" y="75"/>
                    <a:pt x="282" y="83"/>
                    <a:pt x="306" y="96"/>
                  </a:cubicBezTo>
                  <a:cubicBezTo>
                    <a:pt x="306" y="192"/>
                    <a:pt x="306" y="192"/>
                    <a:pt x="306" y="192"/>
                  </a:cubicBezTo>
                  <a:cubicBezTo>
                    <a:pt x="273" y="172"/>
                    <a:pt x="236" y="160"/>
                    <a:pt x="195" y="155"/>
                  </a:cubicBezTo>
                  <a:cubicBezTo>
                    <a:pt x="195" y="289"/>
                    <a:pt x="195" y="289"/>
                    <a:pt x="195" y="289"/>
                  </a:cubicBezTo>
                  <a:cubicBezTo>
                    <a:pt x="247" y="307"/>
                    <a:pt x="284" y="329"/>
                    <a:pt x="306" y="352"/>
                  </a:cubicBezTo>
                  <a:cubicBezTo>
                    <a:pt x="328" y="376"/>
                    <a:pt x="339" y="405"/>
                    <a:pt x="339" y="439"/>
                  </a:cubicBezTo>
                  <a:close/>
                  <a:moveTo>
                    <a:pt x="143" y="268"/>
                  </a:moveTo>
                  <a:cubicBezTo>
                    <a:pt x="143" y="156"/>
                    <a:pt x="143" y="156"/>
                    <a:pt x="143" y="156"/>
                  </a:cubicBezTo>
                  <a:cubicBezTo>
                    <a:pt x="111" y="162"/>
                    <a:pt x="94" y="179"/>
                    <a:pt x="94" y="207"/>
                  </a:cubicBezTo>
                  <a:cubicBezTo>
                    <a:pt x="94" y="232"/>
                    <a:pt x="111" y="252"/>
                    <a:pt x="143" y="268"/>
                  </a:cubicBezTo>
                  <a:close/>
                  <a:moveTo>
                    <a:pt x="245" y="444"/>
                  </a:moveTo>
                  <a:cubicBezTo>
                    <a:pt x="245" y="421"/>
                    <a:pt x="229" y="402"/>
                    <a:pt x="195" y="388"/>
                  </a:cubicBezTo>
                  <a:cubicBezTo>
                    <a:pt x="195" y="495"/>
                    <a:pt x="195" y="495"/>
                    <a:pt x="195" y="495"/>
                  </a:cubicBezTo>
                  <a:cubicBezTo>
                    <a:pt x="229" y="489"/>
                    <a:pt x="245" y="472"/>
                    <a:pt x="245" y="44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6" name="low latency" descr="low latency, improved efficiency">
            <a:extLst>
              <a:ext uri="{FF2B5EF4-FFF2-40B4-BE49-F238E27FC236}">
                <a16:creationId xmlns:a16="http://schemas.microsoft.com/office/drawing/2014/main" id="{32048554-C6D3-E9DB-498F-8F6EE9E164C0}"/>
              </a:ext>
            </a:extLst>
          </p:cNvPr>
          <p:cNvGrpSpPr>
            <a:grpSpLocks noChangeAspect="1"/>
          </p:cNvGrpSpPr>
          <p:nvPr/>
        </p:nvGrpSpPr>
        <p:grpSpPr bwMode="auto">
          <a:xfrm>
            <a:off x="9418373" y="2038609"/>
            <a:ext cx="727162" cy="730571"/>
            <a:chOff x="2849" y="781"/>
            <a:chExt cx="213" cy="214"/>
          </a:xfrm>
        </p:grpSpPr>
        <p:sp>
          <p:nvSpPr>
            <p:cNvPr id="67" name="AutoShape 38">
              <a:extLst>
                <a:ext uri="{FF2B5EF4-FFF2-40B4-BE49-F238E27FC236}">
                  <a16:creationId xmlns:a16="http://schemas.microsoft.com/office/drawing/2014/main" id="{A4334619-BEFB-274A-A92C-3243F6F53CF0}"/>
                </a:ext>
              </a:extLst>
            </p:cNvPr>
            <p:cNvSpPr>
              <a:spLocks noChangeAspect="1" noChangeArrowheads="1" noTextEdit="1"/>
            </p:cNvSpPr>
            <p:nvPr/>
          </p:nvSpPr>
          <p:spPr bwMode="auto">
            <a:xfrm>
              <a:off x="2849" y="781"/>
              <a:ext cx="213"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40">
              <a:extLst>
                <a:ext uri="{FF2B5EF4-FFF2-40B4-BE49-F238E27FC236}">
                  <a16:creationId xmlns:a16="http://schemas.microsoft.com/office/drawing/2014/main" id="{1671895B-3864-E7C3-C614-0AC839D48A96}"/>
                </a:ext>
              </a:extLst>
            </p:cNvPr>
            <p:cNvSpPr>
              <a:spLocks/>
            </p:cNvSpPr>
            <p:nvPr/>
          </p:nvSpPr>
          <p:spPr bwMode="auto">
            <a:xfrm>
              <a:off x="2849" y="781"/>
              <a:ext cx="213" cy="214"/>
            </a:xfrm>
            <a:custGeom>
              <a:avLst/>
              <a:gdLst>
                <a:gd name="T0" fmla="*/ 213 w 213"/>
                <a:gd name="T1" fmla="*/ 0 h 214"/>
                <a:gd name="T2" fmla="*/ 213 w 213"/>
                <a:gd name="T3" fmla="*/ 214 h 214"/>
                <a:gd name="T4" fmla="*/ 114 w 213"/>
                <a:gd name="T5" fmla="*/ 115 h 214"/>
                <a:gd name="T6" fmla="*/ 99 w 213"/>
                <a:gd name="T7" fmla="*/ 99 h 214"/>
                <a:gd name="T8" fmla="*/ 0 w 213"/>
                <a:gd name="T9" fmla="*/ 0 h 214"/>
                <a:gd name="T10" fmla="*/ 213 w 213"/>
                <a:gd name="T11" fmla="*/ 0 h 214"/>
              </a:gdLst>
              <a:ahLst/>
              <a:cxnLst>
                <a:cxn ang="0">
                  <a:pos x="T0" y="T1"/>
                </a:cxn>
                <a:cxn ang="0">
                  <a:pos x="T2" y="T3"/>
                </a:cxn>
                <a:cxn ang="0">
                  <a:pos x="T4" y="T5"/>
                </a:cxn>
                <a:cxn ang="0">
                  <a:pos x="T6" y="T7"/>
                </a:cxn>
                <a:cxn ang="0">
                  <a:pos x="T8" y="T9"/>
                </a:cxn>
                <a:cxn ang="0">
                  <a:pos x="T10" y="T11"/>
                </a:cxn>
              </a:cxnLst>
              <a:rect l="0" t="0" r="r" b="b"/>
              <a:pathLst>
                <a:path w="213" h="214">
                  <a:moveTo>
                    <a:pt x="213" y="0"/>
                  </a:moveTo>
                  <a:lnTo>
                    <a:pt x="213" y="214"/>
                  </a:lnTo>
                  <a:lnTo>
                    <a:pt x="114" y="115"/>
                  </a:lnTo>
                  <a:lnTo>
                    <a:pt x="99" y="99"/>
                  </a:lnTo>
                  <a:lnTo>
                    <a:pt x="0" y="0"/>
                  </a:lnTo>
                  <a:lnTo>
                    <a:pt x="213"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41">
              <a:extLst>
                <a:ext uri="{FF2B5EF4-FFF2-40B4-BE49-F238E27FC236}">
                  <a16:creationId xmlns:a16="http://schemas.microsoft.com/office/drawing/2014/main" id="{F9D95B63-1235-F4CB-D93A-539842B897D4}"/>
                </a:ext>
              </a:extLst>
            </p:cNvPr>
            <p:cNvSpPr>
              <a:spLocks/>
            </p:cNvSpPr>
            <p:nvPr/>
          </p:nvSpPr>
          <p:spPr bwMode="auto">
            <a:xfrm>
              <a:off x="2849" y="781"/>
              <a:ext cx="213" cy="214"/>
            </a:xfrm>
            <a:custGeom>
              <a:avLst/>
              <a:gdLst>
                <a:gd name="T0" fmla="*/ 0 w 213"/>
                <a:gd name="T1" fmla="*/ 214 h 214"/>
                <a:gd name="T2" fmla="*/ 0 w 213"/>
                <a:gd name="T3" fmla="*/ 0 h 214"/>
                <a:gd name="T4" fmla="*/ 99 w 213"/>
                <a:gd name="T5" fmla="*/ 99 h 214"/>
                <a:gd name="T6" fmla="*/ 114 w 213"/>
                <a:gd name="T7" fmla="*/ 115 h 214"/>
                <a:gd name="T8" fmla="*/ 213 w 213"/>
                <a:gd name="T9" fmla="*/ 214 h 214"/>
                <a:gd name="T10" fmla="*/ 0 w 213"/>
                <a:gd name="T11" fmla="*/ 214 h 214"/>
              </a:gdLst>
              <a:ahLst/>
              <a:cxnLst>
                <a:cxn ang="0">
                  <a:pos x="T0" y="T1"/>
                </a:cxn>
                <a:cxn ang="0">
                  <a:pos x="T2" y="T3"/>
                </a:cxn>
                <a:cxn ang="0">
                  <a:pos x="T4" y="T5"/>
                </a:cxn>
                <a:cxn ang="0">
                  <a:pos x="T6" y="T7"/>
                </a:cxn>
                <a:cxn ang="0">
                  <a:pos x="T8" y="T9"/>
                </a:cxn>
                <a:cxn ang="0">
                  <a:pos x="T10" y="T11"/>
                </a:cxn>
              </a:cxnLst>
              <a:rect l="0" t="0" r="r" b="b"/>
              <a:pathLst>
                <a:path w="213" h="214">
                  <a:moveTo>
                    <a:pt x="0" y="214"/>
                  </a:moveTo>
                  <a:lnTo>
                    <a:pt x="0" y="0"/>
                  </a:lnTo>
                  <a:lnTo>
                    <a:pt x="99" y="99"/>
                  </a:lnTo>
                  <a:lnTo>
                    <a:pt x="114" y="115"/>
                  </a:lnTo>
                  <a:lnTo>
                    <a:pt x="213" y="214"/>
                  </a:lnTo>
                  <a:lnTo>
                    <a:pt x="0" y="214"/>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42">
              <a:extLst>
                <a:ext uri="{FF2B5EF4-FFF2-40B4-BE49-F238E27FC236}">
                  <a16:creationId xmlns:a16="http://schemas.microsoft.com/office/drawing/2014/main" id="{27BFE656-666C-01C7-CA72-17F556C2E3D1}"/>
                </a:ext>
              </a:extLst>
            </p:cNvPr>
            <p:cNvSpPr>
              <a:spLocks/>
            </p:cNvSpPr>
            <p:nvPr/>
          </p:nvSpPr>
          <p:spPr bwMode="auto">
            <a:xfrm>
              <a:off x="2906" y="880"/>
              <a:ext cx="57" cy="58"/>
            </a:xfrm>
            <a:custGeom>
              <a:avLst/>
              <a:gdLst>
                <a:gd name="T0" fmla="*/ 42 w 57"/>
                <a:gd name="T1" fmla="*/ 0 h 58"/>
                <a:gd name="T2" fmla="*/ 0 w 57"/>
                <a:gd name="T3" fmla="*/ 42 h 58"/>
                <a:gd name="T4" fmla="*/ 16 w 57"/>
                <a:gd name="T5" fmla="*/ 58 h 58"/>
                <a:gd name="T6" fmla="*/ 57 w 57"/>
                <a:gd name="T7" fmla="*/ 16 h 58"/>
                <a:gd name="T8" fmla="*/ 42 w 57"/>
                <a:gd name="T9" fmla="*/ 0 h 58"/>
              </a:gdLst>
              <a:ahLst/>
              <a:cxnLst>
                <a:cxn ang="0">
                  <a:pos x="T0" y="T1"/>
                </a:cxn>
                <a:cxn ang="0">
                  <a:pos x="T2" y="T3"/>
                </a:cxn>
                <a:cxn ang="0">
                  <a:pos x="T4" y="T5"/>
                </a:cxn>
                <a:cxn ang="0">
                  <a:pos x="T6" y="T7"/>
                </a:cxn>
                <a:cxn ang="0">
                  <a:pos x="T8" y="T9"/>
                </a:cxn>
              </a:cxnLst>
              <a:rect l="0" t="0" r="r" b="b"/>
              <a:pathLst>
                <a:path w="57" h="58">
                  <a:moveTo>
                    <a:pt x="42" y="0"/>
                  </a:moveTo>
                  <a:lnTo>
                    <a:pt x="0" y="42"/>
                  </a:lnTo>
                  <a:lnTo>
                    <a:pt x="16" y="58"/>
                  </a:lnTo>
                  <a:lnTo>
                    <a:pt x="57" y="16"/>
                  </a:lnTo>
                  <a:lnTo>
                    <a:pt x="42"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43">
              <a:extLst>
                <a:ext uri="{FF2B5EF4-FFF2-40B4-BE49-F238E27FC236}">
                  <a16:creationId xmlns:a16="http://schemas.microsoft.com/office/drawing/2014/main" id="{D13AB97D-A371-1370-F68B-A8A7F097BDCE}"/>
                </a:ext>
              </a:extLst>
            </p:cNvPr>
            <p:cNvSpPr>
              <a:spLocks/>
            </p:cNvSpPr>
            <p:nvPr/>
          </p:nvSpPr>
          <p:spPr bwMode="auto">
            <a:xfrm>
              <a:off x="2939" y="804"/>
              <a:ext cx="100" cy="101"/>
            </a:xfrm>
            <a:custGeom>
              <a:avLst/>
              <a:gdLst>
                <a:gd name="T0" fmla="*/ 0 w 100"/>
                <a:gd name="T1" fmla="*/ 0 h 101"/>
                <a:gd name="T2" fmla="*/ 0 w 100"/>
                <a:gd name="T3" fmla="*/ 22 h 101"/>
                <a:gd name="T4" fmla="*/ 62 w 100"/>
                <a:gd name="T5" fmla="*/ 22 h 101"/>
                <a:gd name="T6" fmla="*/ 9 w 100"/>
                <a:gd name="T7" fmla="*/ 76 h 101"/>
                <a:gd name="T8" fmla="*/ 24 w 100"/>
                <a:gd name="T9" fmla="*/ 92 h 101"/>
                <a:gd name="T10" fmla="*/ 78 w 100"/>
                <a:gd name="T11" fmla="*/ 38 h 101"/>
                <a:gd name="T12" fmla="*/ 78 w 100"/>
                <a:gd name="T13" fmla="*/ 101 h 101"/>
                <a:gd name="T14" fmla="*/ 100 w 100"/>
                <a:gd name="T15" fmla="*/ 101 h 101"/>
                <a:gd name="T16" fmla="*/ 100 w 100"/>
                <a:gd name="T17" fmla="*/ 0 h 101"/>
                <a:gd name="T18" fmla="*/ 0 w 100"/>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0" y="0"/>
                  </a:moveTo>
                  <a:lnTo>
                    <a:pt x="0" y="22"/>
                  </a:lnTo>
                  <a:lnTo>
                    <a:pt x="62" y="22"/>
                  </a:lnTo>
                  <a:lnTo>
                    <a:pt x="9" y="76"/>
                  </a:lnTo>
                  <a:lnTo>
                    <a:pt x="24" y="92"/>
                  </a:lnTo>
                  <a:lnTo>
                    <a:pt x="78" y="38"/>
                  </a:lnTo>
                  <a:lnTo>
                    <a:pt x="78" y="101"/>
                  </a:lnTo>
                  <a:lnTo>
                    <a:pt x="100" y="101"/>
                  </a:lnTo>
                  <a:lnTo>
                    <a:pt x="100" y="0"/>
                  </a:lnTo>
                  <a:lnTo>
                    <a:pt x="0"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44">
              <a:extLst>
                <a:ext uri="{FF2B5EF4-FFF2-40B4-BE49-F238E27FC236}">
                  <a16:creationId xmlns:a16="http://schemas.microsoft.com/office/drawing/2014/main" id="{DEDD888A-14DC-D736-5B20-AE947773786B}"/>
                </a:ext>
              </a:extLst>
            </p:cNvPr>
            <p:cNvSpPr>
              <a:spLocks/>
            </p:cNvSpPr>
            <p:nvPr/>
          </p:nvSpPr>
          <p:spPr bwMode="auto">
            <a:xfrm>
              <a:off x="2875" y="935"/>
              <a:ext cx="34" cy="34"/>
            </a:xfrm>
            <a:custGeom>
              <a:avLst/>
              <a:gdLst>
                <a:gd name="T0" fmla="*/ 16 w 34"/>
                <a:gd name="T1" fmla="*/ 0 h 34"/>
                <a:gd name="T2" fmla="*/ 0 w 34"/>
                <a:gd name="T3" fmla="*/ 16 h 34"/>
                <a:gd name="T4" fmla="*/ 17 w 34"/>
                <a:gd name="T5" fmla="*/ 34 h 34"/>
                <a:gd name="T6" fmla="*/ 34 w 34"/>
                <a:gd name="T7" fmla="*/ 18 h 34"/>
                <a:gd name="T8" fmla="*/ 16 w 34"/>
                <a:gd name="T9" fmla="*/ 0 h 34"/>
              </a:gdLst>
              <a:ahLst/>
              <a:cxnLst>
                <a:cxn ang="0">
                  <a:pos x="T0" y="T1"/>
                </a:cxn>
                <a:cxn ang="0">
                  <a:pos x="T2" y="T3"/>
                </a:cxn>
                <a:cxn ang="0">
                  <a:pos x="T4" y="T5"/>
                </a:cxn>
                <a:cxn ang="0">
                  <a:pos x="T6" y="T7"/>
                </a:cxn>
                <a:cxn ang="0">
                  <a:pos x="T8" y="T9"/>
                </a:cxn>
              </a:cxnLst>
              <a:rect l="0" t="0" r="r" b="b"/>
              <a:pathLst>
                <a:path w="34" h="34">
                  <a:moveTo>
                    <a:pt x="16" y="0"/>
                  </a:moveTo>
                  <a:lnTo>
                    <a:pt x="0" y="16"/>
                  </a:lnTo>
                  <a:lnTo>
                    <a:pt x="17" y="34"/>
                  </a:lnTo>
                  <a:lnTo>
                    <a:pt x="34" y="18"/>
                  </a:lnTo>
                  <a:lnTo>
                    <a:pt x="16"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1" name="Graphic 10" descr="Playbook outline">
            <a:extLst>
              <a:ext uri="{FF2B5EF4-FFF2-40B4-BE49-F238E27FC236}">
                <a16:creationId xmlns:a16="http://schemas.microsoft.com/office/drawing/2014/main" id="{64C65C83-6FFD-4AE0-CA70-31AC0C2347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6581" y="1877404"/>
            <a:ext cx="914400" cy="914400"/>
          </a:xfrm>
          <a:prstGeom prst="rect">
            <a:avLst/>
          </a:prstGeom>
        </p:spPr>
      </p:pic>
    </p:spTree>
    <p:extLst>
      <p:ext uri="{BB962C8B-B14F-4D97-AF65-F5344CB8AC3E}">
        <p14:creationId xmlns:p14="http://schemas.microsoft.com/office/powerpoint/2010/main" val="2903964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63" presetClass="path" presetSubtype="0" accel="50000" decel="50000" fill="hold" grpId="1" nodeType="afterEffect">
                                  <p:stCondLst>
                                    <p:cond delay="0"/>
                                  </p:stCondLst>
                                  <p:childTnLst>
                                    <p:animMotion origin="layout" path="M -4.16667E-6 4.07407E-6 L 0.00066 0.0537 " pathEditMode="relative" rAng="0" ptsTypes="AA">
                                      <p:cBhvr>
                                        <p:cTn id="9" dur="750" fill="hold"/>
                                        <p:tgtEl>
                                          <p:spTgt spid="27"/>
                                        </p:tgtEl>
                                        <p:attrNameLst>
                                          <p:attrName>ppt_x</p:attrName>
                                          <p:attrName>ppt_y</p:attrName>
                                        </p:attrNameLst>
                                      </p:cBhvr>
                                      <p:rCtr x="26" y="2685"/>
                                    </p:animMotion>
                                  </p:childTnLst>
                                </p:cTn>
                              </p:par>
                            </p:childTnLst>
                          </p:cTn>
                        </p:par>
                        <p:par>
                          <p:cTn id="10" fill="hold">
                            <p:stCondLst>
                              <p:cond delay="750"/>
                            </p:stCondLst>
                            <p:childTnLst>
                              <p:par>
                                <p:cTn id="11" presetID="1" presetClass="entr" presetSubtype="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par>
                          <p:cTn id="13" fill="hold">
                            <p:stCondLst>
                              <p:cond delay="750"/>
                            </p:stCondLst>
                            <p:childTnLst>
                              <p:par>
                                <p:cTn id="14" presetID="63" presetClass="path" presetSubtype="0" accel="50000" decel="50000" fill="hold" grpId="1" nodeType="afterEffect">
                                  <p:stCondLst>
                                    <p:cond delay="0"/>
                                  </p:stCondLst>
                                  <p:childTnLst>
                                    <p:animMotion origin="layout" path="M 0 4.07407E-6 L 0.00065 0.0537 " pathEditMode="relative" rAng="0" ptsTypes="AA">
                                      <p:cBhvr>
                                        <p:cTn id="15" dur="750" fill="hold"/>
                                        <p:tgtEl>
                                          <p:spTgt spid="31"/>
                                        </p:tgtEl>
                                        <p:attrNameLst>
                                          <p:attrName>ppt_x</p:attrName>
                                          <p:attrName>ppt_y</p:attrName>
                                        </p:attrNameLst>
                                      </p:cBhvr>
                                      <p:rCtr x="26" y="2685"/>
                                    </p:animMotion>
                                  </p:childTnLst>
                                </p:cTn>
                              </p:par>
                            </p:childTnLst>
                          </p:cTn>
                        </p:par>
                        <p:par>
                          <p:cTn id="16" fill="hold">
                            <p:stCondLst>
                              <p:cond delay="1500"/>
                            </p:stCondLst>
                            <p:childTnLst>
                              <p:par>
                                <p:cTn id="17" presetID="1"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1500"/>
                            </p:stCondLst>
                            <p:childTnLst>
                              <p:par>
                                <p:cTn id="20" presetID="63" presetClass="path" presetSubtype="0" accel="50000" decel="50000" fill="hold" grpId="1" nodeType="afterEffect">
                                  <p:stCondLst>
                                    <p:cond delay="0"/>
                                  </p:stCondLst>
                                  <p:childTnLst>
                                    <p:animMotion origin="layout" path="M 4.375E-6 4.07407E-6 L 0.00065 0.0537 " pathEditMode="relative" rAng="0" ptsTypes="AA">
                                      <p:cBhvr>
                                        <p:cTn id="21" dur="750" fill="hold"/>
                                        <p:tgtEl>
                                          <p:spTgt spid="32"/>
                                        </p:tgtEl>
                                        <p:attrNameLst>
                                          <p:attrName>ppt_x</p:attrName>
                                          <p:attrName>ppt_y</p:attrName>
                                        </p:attrNameLst>
                                      </p:cBhvr>
                                      <p:rCtr x="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1" grpId="0" animBg="1"/>
      <p:bldP spid="31" grpId="1" animBg="1"/>
      <p:bldP spid="32" grpId="0" animBg="1"/>
      <p:bldP spid="3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Azure black">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black" id="{53C0B6A1-716C-454D-B8B3-AA783C9C341C}" vid="{1DFA1A8E-225C-4902-9EB0-6F9712DD9E37}"/>
    </a:ext>
  </a:extLst>
</a:theme>
</file>

<file path=ppt/theme/theme2.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White Template" id="{73871D02-6BD2-434E-9217-FC489EDE1F73}" vid="{3394D4CD-65BD-47F0-B5AE-201271C75EB5}"/>
    </a:ext>
  </a:extLst>
</a:theme>
</file>

<file path=ppt/theme/theme3.xml><?xml version="1.0" encoding="utf-8"?>
<a:theme xmlns:a="http://schemas.openxmlformats.org/drawingml/2006/main" name="4_Azure black">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black" id="{53C0B6A1-716C-454D-B8B3-AA783C9C341C}" vid="{1DFA1A8E-225C-4902-9EB0-6F9712DD9E37}"/>
    </a:ext>
  </a:extLst>
</a:theme>
</file>

<file path=ppt/theme/theme4.xml><?xml version="1.0" encoding="utf-8"?>
<a:theme xmlns:a="http://schemas.openxmlformats.org/drawingml/2006/main" name="2_Black Template">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BLACK Microsoft template BLUE Accent_10-20.potx" id="{936FC27D-29D7-439A-9712-BFAF6C362AAB}" vid="{D99BA823-0B64-4A5D-8684-9480EA3FB95C}"/>
    </a:ext>
  </a:extLst>
</a:theme>
</file>

<file path=ppt/theme/theme5.xml><?xml version="1.0" encoding="utf-8"?>
<a:theme xmlns:a="http://schemas.openxmlformats.org/drawingml/2006/main" name="White Template HER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Template starter blue_Feb_2021.potx" id="{7E4FBD1E-96B2-4ADF-B4EB-9742DE36B692}" vid="{0978E87C-D85C-432B-BFDA-CDA9D8358CBC}"/>
    </a:ext>
  </a:extLst>
</a:theme>
</file>

<file path=ppt/theme/theme6.xml><?xml version="1.0" encoding="utf-8"?>
<a:theme xmlns:a="http://schemas.openxmlformats.org/drawingml/2006/main" name="Microsoft Generic 2019">
  <a:themeElements>
    <a:clrScheme name="2019 Brand BLUE Light Bak">
      <a:dk1>
        <a:srgbClr val="000000"/>
      </a:dk1>
      <a:lt1>
        <a:srgbClr val="FFFFFF"/>
      </a:lt1>
      <a:dk2>
        <a:srgbClr val="243A5E"/>
      </a:dk2>
      <a:lt2>
        <a:srgbClr val="E6E6E6"/>
      </a:lt2>
      <a:accent1>
        <a:srgbClr val="0078D4"/>
      </a:accent1>
      <a:accent2>
        <a:srgbClr val="243A5E"/>
      </a:accent2>
      <a:accent3>
        <a:srgbClr val="D83B01"/>
      </a:accent3>
      <a:accent4>
        <a:srgbClr val="107C10"/>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Generic 2019" id="{4ABC6BCF-FD7A-46A7-A36A-64BF6F00D603}" vid="{6EC097A1-2104-44F4-B5E9-90B366587111}"/>
    </a:ext>
  </a:extLst>
</a:theme>
</file>

<file path=ppt/theme/theme7.xml><?xml version="1.0" encoding="utf-8"?>
<a:theme xmlns:a="http://schemas.openxmlformats.org/drawingml/2006/main" name="1_Azure updated">
  <a:themeElements>
    <a:clrScheme name="TS_20_Blue on Black">
      <a:dk1>
        <a:srgbClr val="000000"/>
      </a:dk1>
      <a:lt1>
        <a:srgbClr val="FFFFFF"/>
      </a:lt1>
      <a:dk2>
        <a:srgbClr val="243A5E"/>
      </a:dk2>
      <a:lt2>
        <a:srgbClr val="E6E6E6"/>
      </a:lt2>
      <a:accent1>
        <a:srgbClr val="50E6FF"/>
      </a:accent1>
      <a:accent2>
        <a:srgbClr val="0078D4"/>
      </a:accent2>
      <a:accent3>
        <a:srgbClr val="243A5E"/>
      </a:accent3>
      <a:accent4>
        <a:srgbClr val="30E5D0"/>
      </a:accent4>
      <a:accent5>
        <a:srgbClr val="008575"/>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smtClean="0"/>
        </a:defPPr>
      </a:lstStyle>
    </a:txDef>
  </a:objectDefaults>
  <a:extraClrSchemeLst/>
  <a:extLst>
    <a:ext uri="{05A4C25C-085E-4340-85A3-A5531E510DB2}">
      <thm15:themeFamily xmlns:thm15="http://schemas.microsoft.com/office/thememl/2012/main" name="Azure updated" id="{7DB9ECB7-D46C-40A3-8DC8-035459EE8D3B}" vid="{A6F2E79B-BB60-4DE9-BC64-598474E56F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2292B98084C442AABA30AD43B7AFD5" ma:contentTypeVersion="12" ma:contentTypeDescription="Create a new document." ma:contentTypeScope="" ma:versionID="9cd5b3490cc441eefc79e2c4f28c256b">
  <xsd:schema xmlns:xsd="http://www.w3.org/2001/XMLSchema" xmlns:xs="http://www.w3.org/2001/XMLSchema" xmlns:p="http://schemas.microsoft.com/office/2006/metadata/properties" xmlns:ns1="http://schemas.microsoft.com/sharepoint/v3" xmlns:ns2="6374b9f9-63ee-4c3d-858e-7cc6a71010c1" xmlns:ns3="0daa6215-dd78-4054-b09c-7fa5d271d75d" targetNamespace="http://schemas.microsoft.com/office/2006/metadata/properties" ma:root="true" ma:fieldsID="6cecea5aba6e52069c9bc5ba2e4da9fc" ns1:_="" ns2:_="" ns3:_="">
    <xsd:import namespace="http://schemas.microsoft.com/sharepoint/v3"/>
    <xsd:import namespace="6374b9f9-63ee-4c3d-858e-7cc6a71010c1"/>
    <xsd:import namespace="0daa6215-dd78-4054-b09c-7fa5d271d75d"/>
    <xsd:element name="properties">
      <xsd:complexType>
        <xsd:sequence>
          <xsd:element name="documentManagement">
            <xsd:complexType>
              <xsd:all>
                <xsd:element ref="ns2:MediaServiceMetadata" minOccurs="0"/>
                <xsd:element ref="ns2:MediaServiceFastMetadata" minOccurs="0"/>
                <xsd:element ref="ns2:OneNoteFluid_FileOrder" minOccurs="0"/>
                <xsd:element ref="ns2:OneNoteFluid_FileOrder0" minOccurs="0"/>
                <xsd:element ref="ns2:MediaServiceDateTaken" minOccurs="0"/>
                <xsd:element ref="ns2:MediaLengthInSeconds" minOccurs="0"/>
                <xsd:element ref="ns1:_ip_UnifiedCompliancePolicyProperties" minOccurs="0"/>
                <xsd:element ref="ns1:_ip_UnifiedCompliancePolicyUIAction" minOccurs="0"/>
                <xsd:element ref="ns2:MediaServiceSearchProperties" minOccurs="0"/>
                <xsd:element ref="ns3:SharedWithUsers" minOccurs="0"/>
                <xsd:element ref="ns3:SharedWithDetail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74b9f9-63ee-4c3d-858e-7cc6a7101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OneNoteFluid_FileOrder" ma:index="10" nillable="true" ma:displayName="OneNoteFluid_FileOrder" ma:internalName="OneNoteFluid_FileOrder">
      <xsd:simpleType>
        <xsd:restriction base="dms:Text">
          <xsd:maxLength value="255"/>
        </xsd:restriction>
      </xsd:simpleType>
    </xsd:element>
    <xsd:element name="OneNoteFluid_FileOrder0" ma:index="11" nillable="true" ma:displayName="OneNoteFluid_FileOrder" ma:internalName="OneNoteFluid_FileOrder0">
      <xsd:simpleType>
        <xsd:restriction base="dms:Text">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ocTags" ma:index="19"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a6215-dd78-4054-b09c-7fa5d271d75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OneNoteFluid_FileOrder xmlns="6374b9f9-63ee-4c3d-858e-7cc6a71010c1" xsi:nil="true"/>
    <_ip_UnifiedCompliancePolicyUIAction xmlns="http://schemas.microsoft.com/sharepoint/v3" xsi:nil="true"/>
    <OneNoteFluid_FileOrder0 xmlns="6374b9f9-63ee-4c3d-858e-7cc6a71010c1"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A5781A-C206-4DB1-9FB2-D116BD3B2CCD}">
  <ds:schemaRefs>
    <ds:schemaRef ds:uri="0daa6215-dd78-4054-b09c-7fa5d271d75d"/>
    <ds:schemaRef ds:uri="6374b9f9-63ee-4c3d-858e-7cc6a71010c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077F7AF-3F08-438B-99C3-246748E4DB50}">
  <ds:schemaRefs>
    <ds:schemaRef ds:uri="http://schemas.microsoft.com/sharepoint/v3"/>
    <ds:schemaRef ds:uri="http://schemas.microsoft.com/office/2006/metadata/properties"/>
    <ds:schemaRef ds:uri="http://schemas.microsoft.com/office/infopath/2007/PartnerControls"/>
    <ds:schemaRef ds:uri="http://www.w3.org/XML/1998/namespace"/>
    <ds:schemaRef ds:uri="http://purl.org/dc/terms/"/>
    <ds:schemaRef ds:uri="0daa6215-dd78-4054-b09c-7fa5d271d75d"/>
    <ds:schemaRef ds:uri="http://purl.org/dc/dcmitype/"/>
    <ds:schemaRef ds:uri="http://schemas.microsoft.com/office/2006/documentManagement/types"/>
    <ds:schemaRef ds:uri="http://purl.org/dc/elements/1.1/"/>
    <ds:schemaRef ds:uri="http://schemas.openxmlformats.org/package/2006/metadata/core-properties"/>
    <ds:schemaRef ds:uri="6374b9f9-63ee-4c3d-858e-7cc6a71010c1"/>
  </ds:schemaRefs>
</ds:datastoreItem>
</file>

<file path=customXml/itemProps3.xml><?xml version="1.0" encoding="utf-8"?>
<ds:datastoreItem xmlns:ds="http://schemas.openxmlformats.org/officeDocument/2006/customXml" ds:itemID="{49410BD7-D7FF-4721-962C-AF949C67C551}">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1611</Words>
  <Application>Microsoft Macintosh PowerPoint</Application>
  <PresentationFormat>Widescreen</PresentationFormat>
  <Paragraphs>180</Paragraphs>
  <Slides>12</Slides>
  <Notes>11</Notes>
  <HiddenSlides>0</HiddenSlides>
  <MMClips>0</MMClips>
  <ScaleCrop>false</ScaleCrop>
  <HeadingPairs>
    <vt:vector size="8" baseType="variant">
      <vt:variant>
        <vt:lpstr>Fonts Used</vt:lpstr>
      </vt:variant>
      <vt:variant>
        <vt:i4>9</vt:i4>
      </vt:variant>
      <vt:variant>
        <vt:lpstr>Theme</vt:lpstr>
      </vt:variant>
      <vt:variant>
        <vt:i4>7</vt:i4>
      </vt:variant>
      <vt:variant>
        <vt:lpstr>Embedded OLE Servers</vt:lpstr>
      </vt:variant>
      <vt:variant>
        <vt:i4>1</vt:i4>
      </vt:variant>
      <vt:variant>
        <vt:lpstr>Slide Titles</vt:lpstr>
      </vt:variant>
      <vt:variant>
        <vt:i4>12</vt:i4>
      </vt:variant>
    </vt:vector>
  </HeadingPairs>
  <TitlesOfParts>
    <vt:vector size="29" baseType="lpstr">
      <vt:lpstr>Arial</vt:lpstr>
      <vt:lpstr>Calibri</vt:lpstr>
      <vt:lpstr>Consolas</vt:lpstr>
      <vt:lpstr>Segoe UI</vt:lpstr>
      <vt:lpstr>Segoe UI </vt:lpstr>
      <vt:lpstr>Segoe UI Semibold</vt:lpstr>
      <vt:lpstr>Segoe UI Semilight</vt:lpstr>
      <vt:lpstr>Söhne</vt:lpstr>
      <vt:lpstr>Wingdings</vt:lpstr>
      <vt:lpstr>3_Azure black</vt:lpstr>
      <vt:lpstr>2_White Template</vt:lpstr>
      <vt:lpstr>4_Azure black</vt:lpstr>
      <vt:lpstr>2_Black Template</vt:lpstr>
      <vt:lpstr>White Template HERE</vt:lpstr>
      <vt:lpstr>Microsoft Generic 2019</vt:lpstr>
      <vt:lpstr>1_Azure updated</vt:lpstr>
      <vt:lpstr>think-cell Slide</vt:lpstr>
      <vt:lpstr>Exploring OpenAI in Manufacturing</vt:lpstr>
      <vt:lpstr>Our partnership with OpenAI</vt:lpstr>
      <vt:lpstr>Azure OpenAI Service</vt:lpstr>
      <vt:lpstr>Microsoft in Manufacturing &amp; Mobility</vt:lpstr>
      <vt:lpstr>Azure OpenAI Service in Manufacturing &amp; Mobility</vt:lpstr>
      <vt:lpstr>M&amp;M Azure OpenAI Service Scenarios</vt:lpstr>
      <vt:lpstr>M&amp;M Azure OpenAI Service Scenarios​</vt:lpstr>
      <vt:lpstr>M&amp;M Azure OpenAI Service Scenarios​</vt:lpstr>
      <vt:lpstr>M&amp;M Azure OpenAI Service Scenarios​</vt:lpstr>
      <vt:lpstr>M&amp;M Azure OpenAI Service Scenarios​</vt:lpstr>
      <vt:lpstr>M&amp;M Azure OpenAI Service Scenarios​</vt:lpstr>
      <vt:lpstr>How do I get started?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OpenAI in Financial Services</dc:title>
  <dc:creator>Thomas Mathew</dc:creator>
  <cp:lastModifiedBy>Microsoft Office User</cp:lastModifiedBy>
  <cp:revision>1</cp:revision>
  <dcterms:created xsi:type="dcterms:W3CDTF">2023-02-27T18:13:38Z</dcterms:created>
  <dcterms:modified xsi:type="dcterms:W3CDTF">2023-05-03T22:46:55Z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0x010100642292B98084C442AABA30AD43B7AFD5</vt:lpwstr>
  </property>
</Properties>
</file>